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7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1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3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4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7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3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2856-6599-4704-81D4-39151C1F62A5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5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microsoft.com/office/2007/relationships/hdphoto" Target="../media/hdphoto1.wdp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1692" y="1529861"/>
            <a:ext cx="8634876" cy="3921370"/>
          </a:xfrm>
          <a:prstGeom prst="roundRect">
            <a:avLst>
              <a:gd name="adj" fmla="val 118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5" y="1616296"/>
            <a:ext cx="144000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8007"/>
          <a:stretch/>
        </p:blipFill>
        <p:spPr>
          <a:xfrm>
            <a:off x="1945039" y="1978268"/>
            <a:ext cx="1440000" cy="1802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11056"/>
          <a:stretch/>
        </p:blipFill>
        <p:spPr>
          <a:xfrm>
            <a:off x="3466893" y="1890345"/>
            <a:ext cx="1628029" cy="1907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9363" r="5598" b="3528"/>
          <a:stretch/>
        </p:blipFill>
        <p:spPr>
          <a:xfrm>
            <a:off x="5176776" y="1938702"/>
            <a:ext cx="1987061" cy="18815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77" b="96154" l="6923" r="94231">
                        <a14:backgroundMark x1="17692" y1="22308" x2="21346" y2="2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5" t="8548" r="9769" b="6786"/>
          <a:stretch/>
        </p:blipFill>
        <p:spPr>
          <a:xfrm>
            <a:off x="7245691" y="1978268"/>
            <a:ext cx="1740877" cy="1828800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662473" y="1890345"/>
            <a:ext cx="410547" cy="5289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8560" r="45735" b="60911"/>
          <a:stretch/>
        </p:blipFill>
        <p:spPr>
          <a:xfrm>
            <a:off x="4012163" y="4387345"/>
            <a:ext cx="611644" cy="684000"/>
          </a:xfrm>
          <a:prstGeom prst="ellipse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334299" y="2132442"/>
            <a:ext cx="579651" cy="5738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13027" r="27679" b="52170"/>
          <a:stretch/>
        </p:blipFill>
        <p:spPr>
          <a:xfrm>
            <a:off x="5803971" y="4352573"/>
            <a:ext cx="793384" cy="751744"/>
          </a:xfrm>
          <a:prstGeom prst="triangle">
            <a:avLst/>
          </a:prstGeom>
        </p:spPr>
      </p:pic>
      <p:sp>
        <p:nvSpPr>
          <p:cNvPr id="27" name="Шестиугольник 26"/>
          <p:cNvSpPr/>
          <p:nvPr/>
        </p:nvSpPr>
        <p:spPr>
          <a:xfrm>
            <a:off x="3938007" y="2321169"/>
            <a:ext cx="685800" cy="58029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7196" r="24186" b="46160"/>
          <a:stretch/>
        </p:blipFill>
        <p:spPr>
          <a:xfrm>
            <a:off x="736619" y="4385545"/>
            <a:ext cx="886908" cy="652429"/>
          </a:xfrm>
          <a:prstGeom prst="hexagon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029151" y="2419342"/>
            <a:ext cx="585988" cy="48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0" t="27579" r="27617" b="40671"/>
          <a:stretch/>
        </p:blipFill>
        <p:spPr>
          <a:xfrm>
            <a:off x="7764436" y="4385545"/>
            <a:ext cx="703385" cy="685800"/>
          </a:xfrm>
          <a:prstGeom prst="rect">
            <a:avLst/>
          </a:prstGeom>
        </p:spPr>
      </p:pic>
      <p:sp>
        <p:nvSpPr>
          <p:cNvPr id="29" name="Ромб 28"/>
          <p:cNvSpPr/>
          <p:nvPr/>
        </p:nvSpPr>
        <p:spPr>
          <a:xfrm>
            <a:off x="7663210" y="2095504"/>
            <a:ext cx="692805" cy="698982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77" b="96154" l="6923" r="94231">
                        <a14:backgroundMark x1="17692" y1="22308" x2="21346" y2="2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2" t="11804" r="34414" b="47898"/>
          <a:stretch/>
        </p:blipFill>
        <p:spPr>
          <a:xfrm>
            <a:off x="2180084" y="4200905"/>
            <a:ext cx="852855" cy="870440"/>
          </a:xfrm>
          <a:prstGeom prst="diamond">
            <a:avLst/>
          </a:prstGeom>
        </p:spPr>
      </p:pic>
      <p:pic>
        <p:nvPicPr>
          <p:cNvPr id="30" name="жира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599" y="3236325"/>
            <a:ext cx="487363" cy="487363"/>
          </a:xfrm>
          <a:prstGeom prst="rect">
            <a:avLst/>
          </a:prstGeom>
        </p:spPr>
      </p:pic>
      <p:pic>
        <p:nvPicPr>
          <p:cNvPr id="31" name="обезьян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599" y="3841528"/>
            <a:ext cx="487363" cy="487363"/>
          </a:xfrm>
          <a:prstGeom prst="rect">
            <a:avLst/>
          </a:prstGeom>
        </p:spPr>
      </p:pic>
      <p:pic>
        <p:nvPicPr>
          <p:cNvPr id="32" name="лев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0" y="4446731"/>
            <a:ext cx="487363" cy="487363"/>
          </a:xfrm>
          <a:prstGeom prst="rect">
            <a:avLst/>
          </a:prstGeom>
        </p:spPr>
      </p:pic>
      <p:pic>
        <p:nvPicPr>
          <p:cNvPr id="33" name="сло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1" y="5051934"/>
            <a:ext cx="487363" cy="487363"/>
          </a:xfrm>
          <a:prstGeom prst="rect">
            <a:avLst/>
          </a:prstGeom>
        </p:spPr>
      </p:pic>
      <p:pic>
        <p:nvPicPr>
          <p:cNvPr id="34" name="крокодил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2" y="5657137"/>
            <a:ext cx="487363" cy="48736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68" y="3402523"/>
            <a:ext cx="1852735" cy="18527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" y="5725280"/>
            <a:ext cx="1044881" cy="101839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2369705" y="3359266"/>
            <a:ext cx="4364829" cy="2302072"/>
            <a:chOff x="2096607" y="3386356"/>
            <a:chExt cx="4364829" cy="230207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409" y="3934745"/>
              <a:ext cx="1723245" cy="1753683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607" y="3386356"/>
              <a:ext cx="1723245" cy="1753683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191" y="3420013"/>
              <a:ext cx="1723245" cy="1753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7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25391 -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444 -0.312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8269 -0.375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29336 -0.331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4297 -0.3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099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7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8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92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37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D57F50-7D2B-4D94-8D77-EB3DB1A7B02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B52D10C-CDAB-4189-8FCE-32A3BF2519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B9743F-95BB-4A12-9290-B54FFA417D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2025-12-27T08:50:51Z</dcterms:created>
  <dcterms:modified xsi:type="dcterms:W3CDTF">2025-12-28T19:45:21Z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