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7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9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6DC8-B3BC-458D-9E96-D3F1AE0CBFFD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941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09" y="3818922"/>
            <a:ext cx="2283760" cy="2283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8" y="566598"/>
            <a:ext cx="9453970" cy="5536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9316" l="37598" r="61816">
                        <a14:foregroundMark x1="48145" y1="31111" x2="46387" y2="28034"/>
                        <a14:foregroundMark x1="51367" y1="31282" x2="51367" y2="2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0" t="4240" r="37410"/>
          <a:stretch/>
        </p:blipFill>
        <p:spPr>
          <a:xfrm>
            <a:off x="6251646" y="2117248"/>
            <a:ext cx="1231332" cy="27074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06" b="96581" l="39844" r="62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2663" r="37410" b="3136"/>
          <a:stretch/>
        </p:blipFill>
        <p:spPr>
          <a:xfrm>
            <a:off x="7602218" y="1862818"/>
            <a:ext cx="1400094" cy="32778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4" b="95556" l="39160" r="5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72" t="5818" r="40024" b="3452"/>
          <a:stretch/>
        </p:blipFill>
        <p:spPr>
          <a:xfrm flipH="1">
            <a:off x="1346040" y="2792471"/>
            <a:ext cx="1229164" cy="30333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69" b="91795" l="29004" r="62891">
                        <a14:foregroundMark x1="30566" y1="32650" x2="32129" y2="32479"/>
                        <a14:foregroundMark x1="44141" y1="86838" x2="43164" y2="86838"/>
                        <a14:foregroundMark x1="43164" y1="87692" x2="46973" y2="86838"/>
                        <a14:foregroundMark x1="49805" y1="87692" x2="50488" y2="88889"/>
                        <a14:foregroundMark x1="50977" y1="89744" x2="51855" y2="88889"/>
                        <a14:foregroundMark x1="50000" y1="90085" x2="50586" y2="90085"/>
                        <a14:foregroundMark x1="52637" y1="89060" x2="53418" y2="87521"/>
                        <a14:backgroundMark x1="56250" y1="64957" x2="56250" y2="64957"/>
                        <a14:backgroundMark x1="55078" y1="65470" x2="54980" y2="65470"/>
                        <a14:backgroundMark x1="57324" y1="63932" x2="57324" y2="63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079" r="36599" b="7870"/>
          <a:stretch/>
        </p:blipFill>
        <p:spPr>
          <a:xfrm flipH="1">
            <a:off x="3768228" y="3844881"/>
            <a:ext cx="1535551" cy="206327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25" b="95726" l="36133" r="62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8" t="6135" r="36869" b="3610"/>
          <a:stretch/>
        </p:blipFill>
        <p:spPr>
          <a:xfrm>
            <a:off x="2497236" y="1844616"/>
            <a:ext cx="1666014" cy="31765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427" b="91966" l="33008" r="60254">
                        <a14:foregroundMark x1="46289" y1="84786" x2="46582" y2="76752"/>
                        <a14:foregroundMark x1="51855" y1="83932" x2="51855" y2="79487"/>
                        <a14:backgroundMark x1="54980" y1="60342" x2="54980" y2="59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0079" r="38492" b="7239"/>
          <a:stretch/>
        </p:blipFill>
        <p:spPr>
          <a:xfrm>
            <a:off x="5006018" y="3293988"/>
            <a:ext cx="1336431" cy="214155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3" y="5919952"/>
            <a:ext cx="949321" cy="961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9" y="3837548"/>
            <a:ext cx="2280123" cy="23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B0B3BB-0F41-47DE-B550-15A0A824757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FBCB0AD-D51B-4820-90A1-DF98EF464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4CC239-EF8D-4BB0-82CC-30C2E8686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2025-12-22T13:46:26Z</dcterms:created>
  <dcterms:modified xsi:type="dcterms:W3CDTF">2025-12-28T19:33:28Z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