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7" r:id="rId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7" d="100"/>
          <a:sy n="87" d="100"/>
        </p:scale>
        <p:origin x="52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viewProps" Target="view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presProps" Target="presProps.xml"/><Relationship Id="rId5" Type="http://schemas.openxmlformats.org/officeDocument/2006/relationships/slide" Target="slides/slide1.xml"/><Relationship Id="rId4" Type="http://schemas.openxmlformats.org/officeDocument/2006/relationships/slideMaster" Target="slideMasters/slideMaster1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2960B-10B6-43C4-B7A1-41DBAD9B3DF0}" type="datetimeFigureOut">
              <a:rPr lang="ru-RU" smtClean="0"/>
              <a:t>28.12.2025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F4070-8853-475D-AA6B-AE1A36F8AA7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08605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2960B-10B6-43C4-B7A1-41DBAD9B3DF0}" type="datetimeFigureOut">
              <a:rPr lang="ru-RU" smtClean="0"/>
              <a:t>28.12.2025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F4070-8853-475D-AA6B-AE1A36F8AA7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7177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2960B-10B6-43C4-B7A1-41DBAD9B3DF0}" type="datetimeFigureOut">
              <a:rPr lang="ru-RU" smtClean="0"/>
              <a:t>28.12.2025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F4070-8853-475D-AA6B-AE1A36F8AA7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73351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2960B-10B6-43C4-B7A1-41DBAD9B3DF0}" type="datetimeFigureOut">
              <a:rPr lang="ru-RU" smtClean="0"/>
              <a:t>28.12.2025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F4070-8853-475D-AA6B-AE1A36F8AA7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69159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2960B-10B6-43C4-B7A1-41DBAD9B3DF0}" type="datetimeFigureOut">
              <a:rPr lang="ru-RU" smtClean="0"/>
              <a:t>28.12.2025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F4070-8853-475D-AA6B-AE1A36F8AA7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26402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2960B-10B6-43C4-B7A1-41DBAD9B3DF0}" type="datetimeFigureOut">
              <a:rPr lang="ru-RU" smtClean="0"/>
              <a:t>28.12.2025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F4070-8853-475D-AA6B-AE1A36F8AA7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28485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2960B-10B6-43C4-B7A1-41DBAD9B3DF0}" type="datetimeFigureOut">
              <a:rPr lang="ru-RU" smtClean="0"/>
              <a:t>28.12.2025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F4070-8853-475D-AA6B-AE1A36F8AA7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56663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2960B-10B6-43C4-B7A1-41DBAD9B3DF0}" type="datetimeFigureOut">
              <a:rPr lang="ru-RU" smtClean="0"/>
              <a:t>28.12.2025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F4070-8853-475D-AA6B-AE1A36F8AA7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79001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2960B-10B6-43C4-B7A1-41DBAD9B3DF0}" type="datetimeFigureOut">
              <a:rPr lang="ru-RU" smtClean="0"/>
              <a:t>28.12.2025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F4070-8853-475D-AA6B-AE1A36F8AA7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10304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2960B-10B6-43C4-B7A1-41DBAD9B3DF0}" type="datetimeFigureOut">
              <a:rPr lang="ru-RU" smtClean="0"/>
              <a:t>28.12.2025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F4070-8853-475D-AA6B-AE1A36F8AA7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84387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2960B-10B6-43C4-B7A1-41DBAD9B3DF0}" type="datetimeFigureOut">
              <a:rPr lang="ru-RU" smtClean="0"/>
              <a:t>28.12.2025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F4070-8853-475D-AA6B-AE1A36F8AA7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76009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D2960B-10B6-43C4-B7A1-41DBAD9B3DF0}" type="datetimeFigureOut">
              <a:rPr lang="ru-RU" smtClean="0"/>
              <a:t>28.12.2025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9F4070-8853-475D-AA6B-AE1A36F8AA7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89661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.png"/><Relationship Id="rId18" Type="http://schemas.openxmlformats.org/officeDocument/2006/relationships/image" Target="../media/image6.png"/><Relationship Id="rId26" Type="http://schemas.openxmlformats.org/officeDocument/2006/relationships/image" Target="../media/image10.png"/><Relationship Id="rId39" Type="http://schemas.microsoft.com/office/2007/relationships/hdphoto" Target="../media/hdphoto12.wdp"/><Relationship Id="rId21" Type="http://schemas.microsoft.com/office/2007/relationships/hdphoto" Target="../media/hdphoto3.wdp"/><Relationship Id="rId34" Type="http://schemas.openxmlformats.org/officeDocument/2006/relationships/image" Target="../media/image14.png"/><Relationship Id="rId42" Type="http://schemas.openxmlformats.org/officeDocument/2006/relationships/image" Target="../media/image19.png"/><Relationship Id="rId47" Type="http://schemas.openxmlformats.org/officeDocument/2006/relationships/image" Target="../media/image22.png"/><Relationship Id="rId7" Type="http://schemas.microsoft.com/office/2007/relationships/media" Target="../media/media4.mp3"/><Relationship Id="rId2" Type="http://schemas.openxmlformats.org/officeDocument/2006/relationships/audio" Target="../media/media1.mp3"/><Relationship Id="rId16" Type="http://schemas.openxmlformats.org/officeDocument/2006/relationships/image" Target="../media/image5.png"/><Relationship Id="rId29" Type="http://schemas.microsoft.com/office/2007/relationships/hdphoto" Target="../media/hdphoto7.wdp"/><Relationship Id="rId11" Type="http://schemas.openxmlformats.org/officeDocument/2006/relationships/slideLayout" Target="../slideLayouts/slideLayout7.xml"/><Relationship Id="rId24" Type="http://schemas.openxmlformats.org/officeDocument/2006/relationships/image" Target="../media/image9.png"/><Relationship Id="rId32" Type="http://schemas.openxmlformats.org/officeDocument/2006/relationships/image" Target="../media/image13.png"/><Relationship Id="rId37" Type="http://schemas.microsoft.com/office/2007/relationships/hdphoto" Target="../media/hdphoto11.wdp"/><Relationship Id="rId40" Type="http://schemas.openxmlformats.org/officeDocument/2006/relationships/image" Target="../media/image17.png"/><Relationship Id="rId45" Type="http://schemas.openxmlformats.org/officeDocument/2006/relationships/image" Target="../media/image21.png"/><Relationship Id="rId5" Type="http://schemas.microsoft.com/office/2007/relationships/media" Target="../media/media3.mp3"/><Relationship Id="rId15" Type="http://schemas.openxmlformats.org/officeDocument/2006/relationships/image" Target="../media/image4.png"/><Relationship Id="rId23" Type="http://schemas.microsoft.com/office/2007/relationships/hdphoto" Target="../media/hdphoto4.wdp"/><Relationship Id="rId28" Type="http://schemas.openxmlformats.org/officeDocument/2006/relationships/image" Target="../media/image11.png"/><Relationship Id="rId36" Type="http://schemas.openxmlformats.org/officeDocument/2006/relationships/image" Target="../media/image15.png"/><Relationship Id="rId49" Type="http://schemas.openxmlformats.org/officeDocument/2006/relationships/image" Target="../media/image23.png"/><Relationship Id="rId10" Type="http://schemas.openxmlformats.org/officeDocument/2006/relationships/audio" Target="../media/media5.mp3"/><Relationship Id="rId19" Type="http://schemas.microsoft.com/office/2007/relationships/hdphoto" Target="../media/hdphoto2.wdp"/><Relationship Id="rId31" Type="http://schemas.microsoft.com/office/2007/relationships/hdphoto" Target="../media/hdphoto8.wdp"/><Relationship Id="rId44" Type="http://schemas.microsoft.com/office/2007/relationships/hdphoto" Target="../media/hdphoto13.wdp"/><Relationship Id="rId4" Type="http://schemas.openxmlformats.org/officeDocument/2006/relationships/audio" Target="../media/media2.mp3"/><Relationship Id="rId9" Type="http://schemas.microsoft.com/office/2007/relationships/media" Target="../media/media5.mp3"/><Relationship Id="rId14" Type="http://schemas.openxmlformats.org/officeDocument/2006/relationships/image" Target="../media/image3.png"/><Relationship Id="rId22" Type="http://schemas.openxmlformats.org/officeDocument/2006/relationships/image" Target="../media/image8.png"/><Relationship Id="rId27" Type="http://schemas.microsoft.com/office/2007/relationships/hdphoto" Target="../media/hdphoto6.wdp"/><Relationship Id="rId30" Type="http://schemas.openxmlformats.org/officeDocument/2006/relationships/image" Target="../media/image12.png"/><Relationship Id="rId35" Type="http://schemas.microsoft.com/office/2007/relationships/hdphoto" Target="../media/hdphoto10.wdp"/><Relationship Id="rId43" Type="http://schemas.openxmlformats.org/officeDocument/2006/relationships/image" Target="../media/image20.png"/><Relationship Id="rId48" Type="http://schemas.microsoft.com/office/2007/relationships/hdphoto" Target="../media/hdphoto15.wdp"/><Relationship Id="rId8" Type="http://schemas.openxmlformats.org/officeDocument/2006/relationships/audio" Target="../media/media4.mp3"/><Relationship Id="rId3" Type="http://schemas.microsoft.com/office/2007/relationships/media" Target="../media/media2.mp3"/><Relationship Id="rId12" Type="http://schemas.openxmlformats.org/officeDocument/2006/relationships/image" Target="../media/image1.png"/><Relationship Id="rId17" Type="http://schemas.microsoft.com/office/2007/relationships/hdphoto" Target="../media/hdphoto1.wdp"/><Relationship Id="rId25" Type="http://schemas.microsoft.com/office/2007/relationships/hdphoto" Target="../media/hdphoto5.wdp"/><Relationship Id="rId33" Type="http://schemas.microsoft.com/office/2007/relationships/hdphoto" Target="../media/hdphoto9.wdp"/><Relationship Id="rId38" Type="http://schemas.openxmlformats.org/officeDocument/2006/relationships/image" Target="../media/image16.png"/><Relationship Id="rId46" Type="http://schemas.microsoft.com/office/2007/relationships/hdphoto" Target="../media/hdphoto14.wdp"/><Relationship Id="rId20" Type="http://schemas.openxmlformats.org/officeDocument/2006/relationships/image" Target="../media/image7.png"/><Relationship Id="rId41" Type="http://schemas.openxmlformats.org/officeDocument/2006/relationships/image" Target="../media/image18.png"/><Relationship Id="rId1" Type="http://schemas.microsoft.com/office/2007/relationships/media" Target="../media/media1.mp3"/><Relationship Id="rId6" Type="http://schemas.openxmlformats.org/officeDocument/2006/relationships/audio" Target="../media/media3.mp3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Рисунок 3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43725"/>
          </a:xfrm>
          <a:prstGeom prst="rect">
            <a:avLst/>
          </a:prstGeom>
        </p:spPr>
      </p:pic>
      <p:sp>
        <p:nvSpPr>
          <p:cNvPr id="5" name="Скругленный прямоугольник 4"/>
          <p:cNvSpPr/>
          <p:nvPr/>
        </p:nvSpPr>
        <p:spPr>
          <a:xfrm>
            <a:off x="3203330" y="3708921"/>
            <a:ext cx="2160000" cy="2160000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7" name="Группа 6"/>
          <p:cNvGrpSpPr/>
          <p:nvPr/>
        </p:nvGrpSpPr>
        <p:grpSpPr>
          <a:xfrm>
            <a:off x="650631" y="1036038"/>
            <a:ext cx="2160000" cy="2160000"/>
            <a:chOff x="650631" y="1036038"/>
            <a:chExt cx="2160000" cy="2160000"/>
          </a:xfrm>
        </p:grpSpPr>
        <p:sp>
          <p:nvSpPr>
            <p:cNvPr id="2" name="Скругленный прямоугольник 1"/>
            <p:cNvSpPr/>
            <p:nvPr/>
          </p:nvSpPr>
          <p:spPr>
            <a:xfrm>
              <a:off x="650631" y="1036038"/>
              <a:ext cx="2160000" cy="216000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6" name="Рисунок 5" descr="Бегущий человечек рисунок - 59 фото"/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812" t="9907" r="11810" b="9266"/>
            <a:stretch/>
          </p:blipFill>
          <p:spPr>
            <a:xfrm>
              <a:off x="795106" y="1120373"/>
              <a:ext cx="1810325" cy="1912973"/>
            </a:xfrm>
            <a:prstGeom prst="rect">
              <a:avLst/>
            </a:prstGeom>
          </p:spPr>
        </p:pic>
      </p:grpSp>
      <p:grpSp>
        <p:nvGrpSpPr>
          <p:cNvPr id="9" name="Группа 8"/>
          <p:cNvGrpSpPr/>
          <p:nvPr/>
        </p:nvGrpSpPr>
        <p:grpSpPr>
          <a:xfrm>
            <a:off x="3203330" y="1036038"/>
            <a:ext cx="2160000" cy="2174676"/>
            <a:chOff x="3203330" y="1036038"/>
            <a:chExt cx="2160000" cy="2174676"/>
          </a:xfrm>
        </p:grpSpPr>
        <p:sp>
          <p:nvSpPr>
            <p:cNvPr id="3" name="Скругленный прямоугольник 2"/>
            <p:cNvSpPr/>
            <p:nvPr/>
          </p:nvSpPr>
          <p:spPr>
            <a:xfrm>
              <a:off x="3203330" y="1050714"/>
              <a:ext cx="2160000" cy="216000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8" name="Рисунок 7"/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470" t="7691" r="30556" b="7821"/>
            <a:stretch/>
          </p:blipFill>
          <p:spPr>
            <a:xfrm>
              <a:off x="3807069" y="1036038"/>
              <a:ext cx="958362" cy="2077501"/>
            </a:xfrm>
            <a:prstGeom prst="rect">
              <a:avLst/>
            </a:prstGeom>
          </p:spPr>
        </p:pic>
      </p:grpSp>
      <p:grpSp>
        <p:nvGrpSpPr>
          <p:cNvPr id="11" name="Группа 10"/>
          <p:cNvGrpSpPr/>
          <p:nvPr/>
        </p:nvGrpSpPr>
        <p:grpSpPr>
          <a:xfrm>
            <a:off x="5756029" y="1050714"/>
            <a:ext cx="2160000" cy="2160000"/>
            <a:chOff x="5756029" y="1086998"/>
            <a:chExt cx="2160000" cy="2160000"/>
          </a:xfrm>
        </p:grpSpPr>
        <p:sp>
          <p:nvSpPr>
            <p:cNvPr id="4" name="Скругленный прямоугольник 3"/>
            <p:cNvSpPr/>
            <p:nvPr/>
          </p:nvSpPr>
          <p:spPr>
            <a:xfrm>
              <a:off x="5756029" y="1086998"/>
              <a:ext cx="2160000" cy="216000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0" name="Рисунок 9"/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08" t="22051" r="9530" b="25128"/>
            <a:stretch/>
          </p:blipFill>
          <p:spPr>
            <a:xfrm>
              <a:off x="5851295" y="1543787"/>
              <a:ext cx="1969468" cy="1246422"/>
            </a:xfrm>
            <a:prstGeom prst="rect">
              <a:avLst/>
            </a:prstGeom>
          </p:spPr>
        </p:pic>
      </p:grp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7383" b="84277" l="18848" r="7744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675" t="17308" r="22094" b="15257"/>
          <a:stretch/>
        </p:blipFill>
        <p:spPr>
          <a:xfrm>
            <a:off x="3341670" y="3724709"/>
            <a:ext cx="1883320" cy="2144212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7969" b="83301" l="17773" r="773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17" t="18195" r="22917" b="16388"/>
          <a:stretch/>
        </p:blipFill>
        <p:spPr>
          <a:xfrm>
            <a:off x="3364686" y="3760513"/>
            <a:ext cx="1860304" cy="2056815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33887" b="81250" l="16504" r="8076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389" t="33750" r="18889" b="18611"/>
          <a:stretch/>
        </p:blipFill>
        <p:spPr>
          <a:xfrm>
            <a:off x="3203330" y="4021227"/>
            <a:ext cx="2072214" cy="1525257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29891" b="79212" l="22585" r="69176">
                        <a14:backgroundMark x1="60511" y1="64266" x2="60795" y2="642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633" t="29628" r="30493" b="19467"/>
          <a:stretch/>
        </p:blipFill>
        <p:spPr>
          <a:xfrm>
            <a:off x="3214411" y="4186368"/>
            <a:ext cx="2105026" cy="1194974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8071" b="86549" l="17045" r="71804">
                        <a14:foregroundMark x1="20668" y1="52038" x2="20668" y2="52038"/>
                        <a14:foregroundMark x1="56250" y1="23234" x2="55114" y2="23234"/>
                        <a14:foregroundMark x1="19105" y1="56386" x2="18821" y2="56114"/>
                        <a14:foregroundMark x1="20384" y1="63995" x2="19815" y2="63315"/>
                        <a14:foregroundMark x1="29332" y1="42663" x2="31534" y2="41440"/>
                        <a14:foregroundMark x1="49361" y1="28940" x2="48580" y2="28397"/>
                        <a14:foregroundMark x1="48011" y1="31658" x2="47372" y2="31250"/>
                        <a14:backgroundMark x1="47940" y1="33288" x2="48935" y2="332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046" t="18939" r="28030" b="13307"/>
          <a:stretch/>
        </p:blipFill>
        <p:spPr>
          <a:xfrm>
            <a:off x="3342474" y="4148835"/>
            <a:ext cx="2009775" cy="1295959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17120" b="87636" l="25710" r="7109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663" t="17128" r="28788" b="12220"/>
          <a:stretch/>
        </p:blipFill>
        <p:spPr>
          <a:xfrm>
            <a:off x="3232048" y="3916445"/>
            <a:ext cx="2142363" cy="1737051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23926" b="80176" l="16797" r="8046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083" t="23750" r="19305" b="19444"/>
          <a:stretch/>
        </p:blipFill>
        <p:spPr>
          <a:xfrm>
            <a:off x="3276970" y="3885162"/>
            <a:ext cx="2012720" cy="1797386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30" cstate="print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14063" b="87500" l="16797" r="8535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527" t="14166" r="14445" b="11945"/>
          <a:stretch/>
        </p:blipFill>
        <p:spPr>
          <a:xfrm>
            <a:off x="3459829" y="3788002"/>
            <a:ext cx="1884885" cy="2017623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32" cstate="print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ackgroundRemoval t="23145" b="76758" l="14844" r="8447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139" t="23056" r="15695" b="23195"/>
          <a:stretch/>
        </p:blipFill>
        <p:spPr>
          <a:xfrm>
            <a:off x="3185043" y="3864852"/>
            <a:ext cx="2196573" cy="1706976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34" cstate="print">
            <a:extLst>
              <a:ext uri="{BEBA8EAE-BF5A-486C-A8C5-ECC9F3942E4B}">
                <a14:imgProps xmlns:a14="http://schemas.microsoft.com/office/drawing/2010/main">
                  <a14:imgLayer r:embed="rId35">
                    <a14:imgEffect>
                      <a14:backgroundRemoval t="16797" b="82227" l="22754" r="7558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056" t="16805" r="24444" b="17639"/>
          <a:stretch/>
        </p:blipFill>
        <p:spPr>
          <a:xfrm>
            <a:off x="3545788" y="3736409"/>
            <a:ext cx="1603145" cy="2001811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36" cstate="print">
            <a:extLst>
              <a:ext uri="{BEBA8EAE-BF5A-486C-A8C5-ECC9F3942E4B}">
                <a14:imgProps xmlns:a14="http://schemas.microsoft.com/office/drawing/2010/main">
                  <a14:imgLayer r:embed="rId37">
                    <a14:imgEffect>
                      <a14:backgroundRemoval t="29883" b="77344" l="22461" r="7822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500" t="29583" r="21528" b="22500"/>
          <a:stretch/>
        </p:blipFill>
        <p:spPr>
          <a:xfrm>
            <a:off x="3301058" y="3943232"/>
            <a:ext cx="1963890" cy="1681246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38" cstate="print">
            <a:extLst>
              <a:ext uri="{BEBA8EAE-BF5A-486C-A8C5-ECC9F3942E4B}">
                <a14:imgProps xmlns:a14="http://schemas.microsoft.com/office/drawing/2010/main">
                  <a14:imgLayer r:embed="rId39">
                    <a14:imgEffect>
                      <a14:backgroundRemoval t="18555" b="75098" l="20508" r="7627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556" t="18472" r="23473" b="16944"/>
          <a:stretch/>
        </p:blipFill>
        <p:spPr>
          <a:xfrm>
            <a:off x="3391682" y="3810512"/>
            <a:ext cx="1806311" cy="2084205"/>
          </a:xfrm>
          <a:prstGeom prst="rect">
            <a:avLst/>
          </a:prstGeom>
        </p:spPr>
      </p:pic>
      <p:pic>
        <p:nvPicPr>
          <p:cNvPr id="24" name="кот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0"/>
          <a:stretch>
            <a:fillRect/>
          </a:stretch>
        </p:blipFill>
        <p:spPr>
          <a:xfrm>
            <a:off x="11122522" y="4696880"/>
            <a:ext cx="487363" cy="487363"/>
          </a:xfrm>
          <a:prstGeom prst="rect">
            <a:avLst/>
          </a:prstGeom>
        </p:spPr>
      </p:pic>
      <p:pic>
        <p:nvPicPr>
          <p:cNvPr id="25" name="a-young-goat-is-bleating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0"/>
          <a:stretch>
            <a:fillRect/>
          </a:stretch>
        </p:blipFill>
        <p:spPr>
          <a:xfrm>
            <a:off x="11122522" y="4119213"/>
            <a:ext cx="487363" cy="487363"/>
          </a:xfrm>
          <a:prstGeom prst="rect">
            <a:avLst/>
          </a:prstGeom>
        </p:spPr>
      </p:pic>
      <p:pic>
        <p:nvPicPr>
          <p:cNvPr id="26" name="лошадь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40"/>
          <a:stretch>
            <a:fillRect/>
          </a:stretch>
        </p:blipFill>
        <p:spPr>
          <a:xfrm>
            <a:off x="11122521" y="3533864"/>
            <a:ext cx="487363" cy="487363"/>
          </a:xfrm>
          <a:prstGeom prst="rect">
            <a:avLst/>
          </a:prstGeom>
        </p:spPr>
      </p:pic>
      <p:pic>
        <p:nvPicPr>
          <p:cNvPr id="28" name="собака2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40"/>
          <a:stretch>
            <a:fillRect/>
          </a:stretch>
        </p:blipFill>
        <p:spPr>
          <a:xfrm>
            <a:off x="11122520" y="2952356"/>
            <a:ext cx="487363" cy="487363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4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5005" y="3583232"/>
            <a:ext cx="2714658" cy="2714658"/>
          </a:xfrm>
          <a:prstGeom prst="rect">
            <a:avLst/>
          </a:prstGeom>
          <a:noFill/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424" y="5761910"/>
            <a:ext cx="1075364" cy="1083832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 rotWithShape="1">
          <a:blip r:embed="rId43" cstate="print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ackgroundRemoval t="13477" b="85449" l="20313" r="8359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278" t="13611" r="16389" b="12639"/>
          <a:stretch/>
        </p:blipFill>
        <p:spPr>
          <a:xfrm>
            <a:off x="3516024" y="3778352"/>
            <a:ext cx="1781732" cy="2074780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 rotWithShape="1">
          <a:blip r:embed="rId45" cstate="print">
            <a:extLst>
              <a:ext uri="{BEBA8EAE-BF5A-486C-A8C5-ECC9F3942E4B}">
                <a14:imgProps xmlns:a14="http://schemas.microsoft.com/office/drawing/2010/main">
                  <a14:imgLayer r:embed="rId46">
                    <a14:imgEffect>
                      <a14:backgroundRemoval t="15723" b="81152" l="12012" r="859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223" t="15556" r="14028" b="18889"/>
          <a:stretch/>
        </p:blipFill>
        <p:spPr>
          <a:xfrm>
            <a:off x="3409526" y="3900761"/>
            <a:ext cx="1839552" cy="1635157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 rotWithShape="1">
          <a:blip r:embed="rId47" cstate="print">
            <a:extLst>
              <a:ext uri="{BEBA8EAE-BF5A-486C-A8C5-ECC9F3942E4B}">
                <a14:imgProps xmlns:a14="http://schemas.microsoft.com/office/drawing/2010/main">
                  <a14:imgLayer r:embed="rId48">
                    <a14:imgEffect>
                      <a14:backgroundRemoval t="16211" b="78516" l="13477" r="859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888" t="16528" r="13889" b="21111"/>
          <a:stretch/>
        </p:blipFill>
        <p:spPr>
          <a:xfrm>
            <a:off x="3275781" y="3873878"/>
            <a:ext cx="1955990" cy="1688922"/>
          </a:xfrm>
          <a:prstGeom prst="rect">
            <a:avLst/>
          </a:prstGeom>
        </p:spPr>
      </p:pic>
      <p:pic>
        <p:nvPicPr>
          <p:cNvPr id="35" name="баран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40"/>
          <a:stretch>
            <a:fillRect/>
          </a:stretch>
        </p:blipFill>
        <p:spPr>
          <a:xfrm>
            <a:off x="11124186" y="5274547"/>
            <a:ext cx="487363" cy="487363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 rotWithShape="1">
          <a:blip r:embed="rId4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33" t="8628" r="15258" b="7740"/>
          <a:stretch/>
        </p:blipFill>
        <p:spPr>
          <a:xfrm>
            <a:off x="3278063" y="3549915"/>
            <a:ext cx="1950318" cy="237479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15507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4.44444E-6 L -0.00013 -0.39283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-196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1.85185E-6 L -0.21315 -0.39398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664" y="-196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3.7037E-6 L 0.21328 -0.40162 " pathEditMode="relative" rAng="0" ptsTypes="AA">
                                      <p:cBhvr>
                                        <p:cTn id="5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664" y="-200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000"/>
                            </p:stCondLst>
                            <p:childTnLst>
                              <p:par>
                                <p:cTn id="59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-3.7037E-6 L 0.21094 -0.38634 " pathEditMode="relative" rAng="0" ptsTypes="AA">
                                      <p:cBhvr>
                                        <p:cTn id="7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47" y="-193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000"/>
                            </p:stCondLst>
                            <p:childTnLst>
                              <p:par>
                                <p:cTn id="76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3000"/>
                            </p:stCondLst>
                            <p:childTnLst>
                              <p:par>
                                <p:cTn id="8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4.44444E-6 L -0.21979 -0.39098 " pathEditMode="relative" rAng="0" ptsTypes="AA">
                                      <p:cBhvr>
                                        <p:cTn id="9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990" y="-195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2000"/>
                            </p:stCondLst>
                            <p:childTnLst>
                              <p:par>
                                <p:cTn id="93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4.81481E-6 L -0.00208 -0.3838 " pathEditMode="relative" rAng="0" ptsTypes="AA">
                                      <p:cBhvr>
                                        <p:cTn id="10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" y="-191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2000"/>
                            </p:stCondLst>
                            <p:childTnLst>
                              <p:par>
                                <p:cTn id="110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3.7037E-6 L -0.20911 -0.39745 " pathEditMode="relative" rAng="0" ptsTypes="AA">
                                      <p:cBhvr>
                                        <p:cTn id="125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56" y="-1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2000"/>
                            </p:stCondLst>
                            <p:childTnLst>
                              <p:par>
                                <p:cTn id="127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8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3000"/>
                            </p:stCondLst>
                            <p:childTnLst>
                              <p:par>
                                <p:cTn id="13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4.44444E-6 L -0.00248 -0.38403 " pathEditMode="relative" rAng="0" ptsTypes="AA">
                                      <p:cBhvr>
                                        <p:cTn id="14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0" y="-192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4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5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3000"/>
                            </p:stCondLst>
                            <p:childTnLst>
                              <p:par>
                                <p:cTn id="15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2.96296E-6 L 0.20651 -0.37407 " pathEditMode="relative" rAng="0" ptsTypes="AA">
                                      <p:cBhvr>
                                        <p:cTn id="159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326" y="-187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2000"/>
                            </p:stCondLst>
                            <p:childTnLst>
                              <p:par>
                                <p:cTn id="161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2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3000"/>
                            </p:stCondLst>
                            <p:childTnLst>
                              <p:par>
                                <p:cTn id="16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7.40741E-7 L 0.00052 -0.37685 " pathEditMode="relative" rAng="0" ptsTypes="AA">
                                      <p:cBhvr>
                                        <p:cTn id="17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" y="-18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2000"/>
                            </p:stCondLst>
                            <p:childTnLst>
                              <p:par>
                                <p:cTn id="178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9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3000"/>
                            </p:stCondLst>
                            <p:childTnLst>
                              <p:par>
                                <p:cTn id="18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3.7037E-6 L 0.21511 -0.37939 " pathEditMode="relative" rAng="0" ptsTypes="AA">
                                      <p:cBhvr>
                                        <p:cTn id="193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755" y="-189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2000"/>
                            </p:stCondLst>
                            <p:childTnLst>
                              <p:par>
                                <p:cTn id="195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6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1" fill="hold">
                            <p:stCondLst>
                              <p:cond delay="3000"/>
                            </p:stCondLst>
                            <p:childTnLst>
                              <p:par>
                                <p:cTn id="20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2.59259E-6 L -0.21393 -0.39213 " pathEditMode="relative" rAng="0" ptsTypes="AA">
                                      <p:cBhvr>
                                        <p:cTn id="210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703" y="-196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2000"/>
                            </p:stCondLst>
                            <p:childTnLst>
                              <p:par>
                                <p:cTn id="212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3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8" fill="hold">
                            <p:stCondLst>
                              <p:cond delay="3000"/>
                            </p:stCondLst>
                            <p:childTnLst>
                              <p:par>
                                <p:cTn id="21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4" fill="hold">
                      <p:stCondLst>
                        <p:cond delay="indefinite"/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3.33333E-6 L -0.0099 -0.38958 " pathEditMode="relative" rAng="0" ptsTypes="AA">
                                      <p:cBhvr>
                                        <p:cTn id="227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5" y="-194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29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0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1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5" fill="hold">
                            <p:stCondLst>
                              <p:cond delay="3000"/>
                            </p:stCondLst>
                            <p:childTnLst>
                              <p:par>
                                <p:cTn id="23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1" fill="hold">
                      <p:stCondLst>
                        <p:cond delay="indefinite"/>
                      </p:stCondLst>
                      <p:childTnLst>
                        <p:par>
                          <p:cTn id="242" fill="hold">
                            <p:stCondLst>
                              <p:cond delay="0"/>
                            </p:stCondLst>
                            <p:childTnLst>
                              <p:par>
                                <p:cTn id="24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2.96296E-6 L 0.21289 -0.36713 " pathEditMode="relative" rAng="0" ptsTypes="AA">
                                      <p:cBhvr>
                                        <p:cTn id="244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638" y="-183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5" fill="hold">
                            <p:stCondLst>
                              <p:cond delay="2000"/>
                            </p:stCondLst>
                            <p:childTnLst>
                              <p:par>
                                <p:cTn id="246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7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8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9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2" fill="hold">
                            <p:stCondLst>
                              <p:cond delay="3000"/>
                            </p:stCondLst>
                            <p:childTnLst>
                              <p:par>
                                <p:cTn id="25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8" fill="hold">
                      <p:stCondLst>
                        <p:cond delay="indefinite"/>
                      </p:stCondLst>
                      <p:childTnLst>
                        <p:par>
                          <p:cTn id="259" fill="hold">
                            <p:stCondLst>
                              <p:cond delay="0"/>
                            </p:stCondLst>
                            <p:childTnLst>
                              <p:par>
                                <p:cTn id="26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2.96296E-6 L -0.20977 -0.38796 " pathEditMode="relative" rAng="0" ptsTypes="AA">
                                      <p:cBhvr>
                                        <p:cTn id="261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95" y="-193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2" fill="hold">
                            <p:stCondLst>
                              <p:cond delay="2000"/>
                            </p:stCondLst>
                            <p:childTnLst>
                              <p:par>
                                <p:cTn id="263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4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5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6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9" fill="hold">
                      <p:stCondLst>
                        <p:cond delay="indefinite"/>
                      </p:stCondLst>
                      <p:childTnLst>
                        <p:par>
                          <p:cTn id="270" fill="hold">
                            <p:stCondLst>
                              <p:cond delay="0"/>
                            </p:stCondLst>
                            <p:childTnLst>
                              <p:par>
                                <p:cTn id="271" presetID="21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7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7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7" fill="hold">
                      <p:stCondLst>
                        <p:cond delay="0"/>
                      </p:stCondLst>
                      <p:childTnLst>
                        <p:par>
                          <p:cTn id="278" fill="hold">
                            <p:stCondLst>
                              <p:cond delay="0"/>
                            </p:stCondLst>
                            <p:childTnLst>
                              <p:par>
                                <p:cTn id="27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0" dur="1488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 vol="80000">
                <p:cTn id="2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seq concurrent="1" nextAc="seek">
              <p:cTn id="28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3" fill="hold">
                      <p:stCondLst>
                        <p:cond delay="0"/>
                      </p:stCondLst>
                      <p:childTnLst>
                        <p:par>
                          <p:cTn id="284" fill="hold">
                            <p:stCondLst>
                              <p:cond delay="0"/>
                            </p:stCondLst>
                            <p:childTnLst>
                              <p:par>
                                <p:cTn id="28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6" dur="1363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audio>
              <p:cMediaNode vol="80000">
                <p:cTn id="2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28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9" fill="hold">
                      <p:stCondLst>
                        <p:cond delay="0"/>
                      </p:stCondLst>
                      <p:childTnLst>
                        <p:par>
                          <p:cTn id="290" fill="hold">
                            <p:stCondLst>
                              <p:cond delay="0"/>
                            </p:stCondLst>
                            <p:childTnLst>
                              <p:par>
                                <p:cTn id="29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2" dur="2925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audio>
              <p:cMediaNode vol="80000">
                <p:cTn id="29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seq concurrent="1" nextAc="seek">
              <p:cTn id="294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5" fill="hold">
                      <p:stCondLst>
                        <p:cond delay="0"/>
                      </p:stCondLst>
                      <p:childTnLst>
                        <p:par>
                          <p:cTn id="296" fill="hold">
                            <p:stCondLst>
                              <p:cond delay="0"/>
                            </p:stCondLst>
                            <p:childTnLst>
                              <p:par>
                                <p:cTn id="29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8" dur="1193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audio>
              <p:cMediaNode vol="80000">
                <p:cTn id="29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seq concurrent="1" nextAc="seek">
              <p:cTn id="300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1" fill="hold">
                      <p:stCondLst>
                        <p:cond delay="0"/>
                      </p:stCondLst>
                      <p:childTnLst>
                        <p:par>
                          <p:cTn id="302" fill="hold">
                            <p:stCondLst>
                              <p:cond delay="0"/>
                            </p:stCondLst>
                            <p:childTnLst>
                              <p:par>
                                <p:cTn id="30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8" fill="hold">
                      <p:stCondLst>
                        <p:cond delay="indefinite"/>
                      </p:stCondLst>
                      <p:childTnLst>
                        <p:par>
                          <p:cTn id="309" fill="hold">
                            <p:stCondLst>
                              <p:cond delay="0"/>
                            </p:stCondLst>
                            <p:childTnLst>
                              <p:par>
                                <p:cTn id="31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2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315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6" fill="hold">
                      <p:stCondLst>
                        <p:cond delay="0"/>
                      </p:stCondLst>
                      <p:childTnLst>
                        <p:par>
                          <p:cTn id="317" fill="hold">
                            <p:stCondLst>
                              <p:cond delay="0"/>
                            </p:stCondLst>
                            <p:childTnLst>
                              <p:par>
                                <p:cTn id="3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9" dur="6399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audio>
              <p:cMediaNode vol="80000">
                <p:cTn id="3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</p:childTnLst>
        </p:cTn>
      </p:par>
    </p:tnLst>
    <p:bldLst>
      <p:bldP spid="5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a780f439e7694c2d7b802c7af9f4f460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17592f8c5c3267470c924e883a74ca16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49026A8-F3E5-40D3-B272-59554436ECF1}">
  <ds:schemaRefs>
    <ds:schemaRef ds:uri="http://schemas.microsoft.com/office/2006/metadata/properties"/>
    <ds:schemaRef ds:uri="http://schemas.microsoft.com/office/infopath/2007/PartnerControls"/>
    <ds:schemaRef ds:uri="f2b6131b-628d-405c-9a7f-49f976ea74da"/>
  </ds:schemaRefs>
</ds:datastoreItem>
</file>

<file path=customXml/itemProps2.xml><?xml version="1.0" encoding="utf-8"?>
<ds:datastoreItem xmlns:ds="http://schemas.openxmlformats.org/officeDocument/2006/customXml" ds:itemID="{817776FC-6610-4E2D-869D-0FC6485EEC9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8F8D4E0-88EC-494E-B473-F2957612A5F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2b6131b-628d-405c-9a7f-49f976ea74d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Widescreen</PresentationFormat>
  <Paragraphs>0</Paragraphs>
  <Slides>1</Slides>
  <Notes>0</Notes>
  <HiddenSlides>0</HiddenSlides>
  <MMClips>5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Тема Office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</cp:lastModifiedBy>
  <cp:revision>2</cp:revision>
  <dcterms:created xsi:type="dcterms:W3CDTF">2025-12-26T19:24:05Z</dcterms:created>
  <dcterms:modified xsi:type="dcterms:W3CDTF">2025-12-28T19:25:37Z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