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8A9C2-2DD4-4555-A625-E4D2BEA2F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B1C8DBF-9B14-433A-9FB8-0F35A8E69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449EB3-A4B5-44F9-9554-F890AE535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2E99-A9C9-490C-BC83-EA06BFF9ACAF}" type="datetimeFigureOut">
              <a:rPr lang="uk-UA" smtClean="0"/>
              <a:t>28.12.2025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3805E0B-02FF-467D-B2BC-9189668B2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46AB545-595A-4F12-86C5-E43EEB3DF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3ED13-3593-42ED-9F91-1F64255649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443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DCBDB-C3BB-43AE-BB5E-ACB4A473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16B716A-9876-405F-AF83-E6CF40839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FB04C64-9FC2-4092-8CE3-BB248BF81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2E99-A9C9-490C-BC83-EA06BFF9ACAF}" type="datetimeFigureOut">
              <a:rPr lang="uk-UA" smtClean="0"/>
              <a:t>28.12.2025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FBB8244-A3D3-48FE-B292-4C9E80A0E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1EA43A-9469-4995-865C-828EE446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3ED13-3593-42ED-9F91-1F64255649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077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A903707-5962-4513-8CA5-6B6C85E774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BF7BEDE-6D10-4858-BE7C-6421F7113C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8FB1F0B-17E6-4863-A37F-1AA84B07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2E99-A9C9-490C-BC83-EA06BFF9ACAF}" type="datetimeFigureOut">
              <a:rPr lang="uk-UA" smtClean="0"/>
              <a:t>28.12.2025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08A011-8E6A-44C0-94A9-D15878DB1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64771EF-810D-4383-B670-CF64E2EBB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3ED13-3593-42ED-9F91-1F64255649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061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84173-2F62-4593-9679-CA9E0E495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4062ACC-734F-4E4B-9F05-4B82015F7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17770B-A4B3-4060-8C67-5C87E35E7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2E99-A9C9-490C-BC83-EA06BFF9ACAF}" type="datetimeFigureOut">
              <a:rPr lang="uk-UA" smtClean="0"/>
              <a:t>28.12.2025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3EBAF17-D974-475D-A18C-3A43D18B5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8E924FE-93D6-409F-8A20-4C2FADC71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3ED13-3593-42ED-9F91-1F64255649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8582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B2C5D-9196-4435-A5E3-DD82891E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27DC60-21D7-46DE-AE6C-9B9974EE4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ECA00F9-6628-4A23-B00F-B88130D97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2E99-A9C9-490C-BC83-EA06BFF9ACAF}" type="datetimeFigureOut">
              <a:rPr lang="uk-UA" smtClean="0"/>
              <a:t>28.12.2025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43D789-5CD6-49BB-8067-33EE7BA5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B140EA8-030D-40F6-8A80-7790B0DF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3ED13-3593-42ED-9F91-1F64255649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4684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6FA1D-7AE0-40AD-8CB1-BC15031CA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69EEF28-7AB2-4F1B-B74E-09B34585B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20FB527-57D8-44C9-AB95-FCC529F1E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F92D1F7-0D16-46D4-9550-A50793358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2E99-A9C9-490C-BC83-EA06BFF9ACAF}" type="datetimeFigureOut">
              <a:rPr lang="uk-UA" smtClean="0"/>
              <a:t>28.12.2025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26B1FCA-D88E-43EF-9A6D-D85B10275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5177550-CDF8-466D-BE3A-E8789189F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3ED13-3593-42ED-9F91-1F64255649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833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5C898-EA85-4E3D-BB7C-BB175C5AD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629AC4A-0EC6-4076-B90F-A8CB76977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1EDEF7-E0DE-492F-9A1A-144A4AEFC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73E8EE9-B9DA-402C-8039-A1731C459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8A97FD-C7E9-48FF-90E7-D4739792A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AC85A59-6B28-4794-971D-A07889189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2E99-A9C9-490C-BC83-EA06BFF9ACAF}" type="datetimeFigureOut">
              <a:rPr lang="uk-UA" smtClean="0"/>
              <a:t>28.12.2025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DC855D8-724C-407A-8C8A-D79163618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8097C1A-2D29-47F9-B442-D82F4BE0F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3ED13-3593-42ED-9F91-1F64255649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0385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2D032-21C6-426C-A2D4-94BC14D37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17C4C5B-7DE3-4083-A48A-D5DF85DEB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2E99-A9C9-490C-BC83-EA06BFF9ACAF}" type="datetimeFigureOut">
              <a:rPr lang="uk-UA" smtClean="0"/>
              <a:t>28.12.2025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0E082DF-3BF6-4BEF-B746-ACC289E73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14E22F6-77F9-439B-BFA3-AF8DAC433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3ED13-3593-42ED-9F91-1F64255649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491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77B6520-1BCE-4AA4-8FB9-8F212BE8A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2E99-A9C9-490C-BC83-EA06BFF9ACAF}" type="datetimeFigureOut">
              <a:rPr lang="uk-UA" smtClean="0"/>
              <a:t>28.12.2025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687815A-1985-4D88-A4BF-C3A8EEA76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79A032D-C92D-4252-9C33-A0539707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3ED13-3593-42ED-9F91-1F64255649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8727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71E574-39A6-444B-AEF7-77B3952B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3463982-A9F3-42E6-8256-B5133F492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7BBA49-BD78-41EF-A27D-52D911F6BD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B4D446E-647A-4A32-90EC-DC68BCC52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2E99-A9C9-490C-BC83-EA06BFF9ACAF}" type="datetimeFigureOut">
              <a:rPr lang="uk-UA" smtClean="0"/>
              <a:t>28.12.2025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4C061FE-0CD7-400E-8AE3-388F44D7B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C59223F-C36A-4481-A9DA-49D7086D7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3ED13-3593-42ED-9F91-1F64255649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3081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80949-88F2-4C64-A197-5AF88A483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90063CC-BEA5-48C1-96D2-CA5A08CFF4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3CEF8B3-E232-4032-8B4F-6A9D953A58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DC6A9EA-174B-45B0-975B-99A9D26CF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E2E99-A9C9-490C-BC83-EA06BFF9ACAF}" type="datetimeFigureOut">
              <a:rPr lang="uk-UA" smtClean="0"/>
              <a:t>28.12.2025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4BCAB44-99DC-47C4-9793-5890AC4A0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583D850-A0F0-4BC9-96E4-2A78A2A79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3ED13-3593-42ED-9F91-1F64255649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2733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88B7886-9409-456E-861B-E93E99AFB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251F5F7-9D7A-4041-99F6-13E4E2C79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CD68A-9D65-4073-87A4-663C1BAB5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E2E99-A9C9-490C-BC83-EA06BFF9ACAF}" type="datetimeFigureOut">
              <a:rPr lang="uk-UA" smtClean="0"/>
              <a:t>28.12.2025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E6C2E7F-34D9-4741-A9EC-401CBC3ED5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668D838-E80F-41E7-B035-AC0556071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3ED13-3593-42ED-9F91-1F642556498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8963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microsoft.com/office/2007/relationships/hdphoto" Target="../media/hdphoto2.wdp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9675F5-8E0F-418A-B896-CAE4B7F72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FB01A0E1-81F4-4990-8B25-5214A19918D4}"/>
              </a:ext>
            </a:extLst>
          </p:cNvPr>
          <p:cNvSpPr/>
          <p:nvPr/>
        </p:nvSpPr>
        <p:spPr>
          <a:xfrm>
            <a:off x="1688292" y="85725"/>
            <a:ext cx="8773214" cy="664164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9DE08ACE-BB40-44AB-922A-076E39C68D14}"/>
              </a:ext>
            </a:extLst>
          </p:cNvPr>
          <p:cNvGrpSpPr/>
          <p:nvPr/>
        </p:nvGrpSpPr>
        <p:grpSpPr>
          <a:xfrm>
            <a:off x="2110751" y="544618"/>
            <a:ext cx="7469184" cy="5723860"/>
            <a:chOff x="1951263" y="563336"/>
            <a:chExt cx="7469184" cy="5723860"/>
          </a:xfrm>
        </p:grpSpPr>
        <p:cxnSp>
          <p:nvCxnSpPr>
            <p:cNvPr id="8" name="Пряма сполучна лінія 7">
              <a:extLst>
                <a:ext uri="{FF2B5EF4-FFF2-40B4-BE49-F238E27FC236}">
                  <a16:creationId xmlns:a16="http://schemas.microsoft.com/office/drawing/2014/main" id="{CC0003EB-53DB-4C99-93B9-419C224B36B8}"/>
                </a:ext>
              </a:extLst>
            </p:cNvPr>
            <p:cNvCxnSpPr>
              <a:cxnSpLocks/>
            </p:cNvCxnSpPr>
            <p:nvPr/>
          </p:nvCxnSpPr>
          <p:spPr>
            <a:xfrm>
              <a:off x="1951264" y="563336"/>
              <a:ext cx="7384912" cy="0"/>
            </a:xfrm>
            <a:prstGeom prst="line">
              <a:avLst/>
            </a:prstGeom>
            <a:ln w="1047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 сполучна лінія 10">
              <a:extLst>
                <a:ext uri="{FF2B5EF4-FFF2-40B4-BE49-F238E27FC236}">
                  <a16:creationId xmlns:a16="http://schemas.microsoft.com/office/drawing/2014/main" id="{3CBC37F2-A0B6-4ECB-B73E-318E858579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1263" y="6268478"/>
              <a:ext cx="7469184" cy="11440"/>
            </a:xfrm>
            <a:prstGeom prst="line">
              <a:avLst/>
            </a:prstGeom>
            <a:ln w="1047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 сполучна лінія 11">
              <a:extLst>
                <a:ext uri="{FF2B5EF4-FFF2-40B4-BE49-F238E27FC236}">
                  <a16:creationId xmlns:a16="http://schemas.microsoft.com/office/drawing/2014/main" id="{F3591A48-AFC0-4D78-AC9A-7B1CEB8AFC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6166" y="563336"/>
              <a:ext cx="0" cy="5723860"/>
            </a:xfrm>
            <a:prstGeom prst="line">
              <a:avLst/>
            </a:prstGeom>
            <a:ln w="1047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 сполучна лінія 17">
              <a:extLst>
                <a:ext uri="{FF2B5EF4-FFF2-40B4-BE49-F238E27FC236}">
                  <a16:creationId xmlns:a16="http://schemas.microsoft.com/office/drawing/2014/main" id="{DBDD28FD-9E75-4D5E-8B27-C06CB57510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99972" y="1956391"/>
              <a:ext cx="0" cy="4312087"/>
            </a:xfrm>
            <a:prstGeom prst="line">
              <a:avLst/>
            </a:prstGeom>
            <a:ln w="1047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 сполучна лінія 21">
              <a:extLst>
                <a:ext uri="{FF2B5EF4-FFF2-40B4-BE49-F238E27FC236}">
                  <a16:creationId xmlns:a16="http://schemas.microsoft.com/office/drawing/2014/main" id="{499F3BC2-A91D-4FAF-9C1A-C8775D18D6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4836" y="567071"/>
              <a:ext cx="0" cy="1449571"/>
            </a:xfrm>
            <a:prstGeom prst="line">
              <a:avLst/>
            </a:prstGeom>
            <a:ln w="1047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 сполучна лінія 23">
              <a:extLst>
                <a:ext uri="{FF2B5EF4-FFF2-40B4-BE49-F238E27FC236}">
                  <a16:creationId xmlns:a16="http://schemas.microsoft.com/office/drawing/2014/main" id="{55A6011E-28D9-450D-A6AB-0565740E4C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9561" y="587659"/>
              <a:ext cx="0" cy="2165497"/>
            </a:xfrm>
            <a:prstGeom prst="line">
              <a:avLst/>
            </a:prstGeom>
            <a:ln w="1047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 сполучна лінія 24">
              <a:extLst>
                <a:ext uri="{FF2B5EF4-FFF2-40B4-BE49-F238E27FC236}">
                  <a16:creationId xmlns:a16="http://schemas.microsoft.com/office/drawing/2014/main" id="{05733071-9A46-4077-BFDB-4BFE5EA4C2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8641" y="2753156"/>
              <a:ext cx="0" cy="2165497"/>
            </a:xfrm>
            <a:prstGeom prst="line">
              <a:avLst/>
            </a:prstGeom>
            <a:ln w="1047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 сполучна лінія 25">
              <a:extLst>
                <a:ext uri="{FF2B5EF4-FFF2-40B4-BE49-F238E27FC236}">
                  <a16:creationId xmlns:a16="http://schemas.microsoft.com/office/drawing/2014/main" id="{1FB7E12B-5B2E-4A31-B2B3-307437DF48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0176" y="2686113"/>
              <a:ext cx="0" cy="1278458"/>
            </a:xfrm>
            <a:prstGeom prst="line">
              <a:avLst/>
            </a:prstGeom>
            <a:ln w="1047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 сполучна лінія 26">
              <a:extLst>
                <a:ext uri="{FF2B5EF4-FFF2-40B4-BE49-F238E27FC236}">
                  <a16:creationId xmlns:a16="http://schemas.microsoft.com/office/drawing/2014/main" id="{13EEF4E5-96BD-40B5-9AEF-B40F3206347A}"/>
                </a:ext>
              </a:extLst>
            </p:cNvPr>
            <p:cNvCxnSpPr>
              <a:cxnSpLocks/>
            </p:cNvCxnSpPr>
            <p:nvPr/>
          </p:nvCxnSpPr>
          <p:spPr>
            <a:xfrm>
              <a:off x="2950486" y="2753156"/>
              <a:ext cx="3145514" cy="0"/>
            </a:xfrm>
            <a:prstGeom prst="line">
              <a:avLst/>
            </a:prstGeom>
            <a:ln w="1047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 сполучна лінія 29">
              <a:extLst>
                <a:ext uri="{FF2B5EF4-FFF2-40B4-BE49-F238E27FC236}">
                  <a16:creationId xmlns:a16="http://schemas.microsoft.com/office/drawing/2014/main" id="{A7654729-5FB1-4997-B871-CF5EC11459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6085" y="1244009"/>
              <a:ext cx="0" cy="1545266"/>
            </a:xfrm>
            <a:prstGeom prst="line">
              <a:avLst/>
            </a:prstGeom>
            <a:ln w="1047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 сполучна лінія 32">
              <a:extLst>
                <a:ext uri="{FF2B5EF4-FFF2-40B4-BE49-F238E27FC236}">
                  <a16:creationId xmlns:a16="http://schemas.microsoft.com/office/drawing/2014/main" id="{F4035B52-EE28-41F7-92CF-8CDE37FC1D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3220" y="1244009"/>
              <a:ext cx="0" cy="1442104"/>
            </a:xfrm>
            <a:prstGeom prst="line">
              <a:avLst/>
            </a:prstGeom>
            <a:ln w="1047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 сполучна лінія 36">
              <a:extLst>
                <a:ext uri="{FF2B5EF4-FFF2-40B4-BE49-F238E27FC236}">
                  <a16:creationId xmlns:a16="http://schemas.microsoft.com/office/drawing/2014/main" id="{AC124CAA-C788-47E8-9917-E2FEE4BB33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35762" y="4020028"/>
              <a:ext cx="2883799" cy="5149"/>
            </a:xfrm>
            <a:prstGeom prst="line">
              <a:avLst/>
            </a:prstGeom>
            <a:ln w="1047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 сполучна лінія 39">
              <a:extLst>
                <a:ext uri="{FF2B5EF4-FFF2-40B4-BE49-F238E27FC236}">
                  <a16:creationId xmlns:a16="http://schemas.microsoft.com/office/drawing/2014/main" id="{099AA4FA-A209-4B94-BE10-109B753517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50486" y="4918653"/>
              <a:ext cx="1572757" cy="0"/>
            </a:xfrm>
            <a:prstGeom prst="line">
              <a:avLst/>
            </a:prstGeom>
            <a:ln w="1047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 сполучна лінія 42">
              <a:extLst>
                <a:ext uri="{FF2B5EF4-FFF2-40B4-BE49-F238E27FC236}">
                  <a16:creationId xmlns:a16="http://schemas.microsoft.com/office/drawing/2014/main" id="{BFC54CEC-46CD-4AB7-B6A4-82E8B45D2D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51264" y="3593127"/>
              <a:ext cx="876996" cy="0"/>
            </a:xfrm>
            <a:prstGeom prst="line">
              <a:avLst/>
            </a:prstGeom>
            <a:ln w="1047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 сполучна лінія 44">
              <a:extLst>
                <a:ext uri="{FF2B5EF4-FFF2-40B4-BE49-F238E27FC236}">
                  <a16:creationId xmlns:a16="http://schemas.microsoft.com/office/drawing/2014/main" id="{4B7AE10E-0583-49C1-91F2-FFFE99E7A8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3220" y="4008474"/>
              <a:ext cx="0" cy="2260005"/>
            </a:xfrm>
            <a:prstGeom prst="line">
              <a:avLst/>
            </a:prstGeom>
            <a:ln w="1047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 сполучна лінія 46">
              <a:extLst>
                <a:ext uri="{FF2B5EF4-FFF2-40B4-BE49-F238E27FC236}">
                  <a16:creationId xmlns:a16="http://schemas.microsoft.com/office/drawing/2014/main" id="{45711620-8A3A-4729-AE4B-F9FBD0069D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19561" y="2686113"/>
              <a:ext cx="876996" cy="0"/>
            </a:xfrm>
            <a:prstGeom prst="line">
              <a:avLst/>
            </a:prstGeom>
            <a:ln w="1047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 сполучна лінія 47">
              <a:extLst>
                <a:ext uri="{FF2B5EF4-FFF2-40B4-BE49-F238E27FC236}">
                  <a16:creationId xmlns:a16="http://schemas.microsoft.com/office/drawing/2014/main" id="{F36F9208-8E3A-4D3F-A1E4-8E9A8EB183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20080" y="4918653"/>
              <a:ext cx="2879892" cy="0"/>
            </a:xfrm>
            <a:prstGeom prst="line">
              <a:avLst/>
            </a:prstGeom>
            <a:ln w="1047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 сполучна лінія 52">
              <a:extLst>
                <a:ext uri="{FF2B5EF4-FFF2-40B4-BE49-F238E27FC236}">
                  <a16:creationId xmlns:a16="http://schemas.microsoft.com/office/drawing/2014/main" id="{68F43198-157A-4509-8FB3-FB2EBEE9A4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97347" y="1509286"/>
              <a:ext cx="0" cy="2165497"/>
            </a:xfrm>
            <a:prstGeom prst="line">
              <a:avLst/>
            </a:prstGeom>
            <a:ln w="1047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B86A683C-4C6C-4A91-938C-A76A094B8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795" y="836576"/>
            <a:ext cx="1149710" cy="114971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84D4F1D0-1921-48BD-A1F9-5B70C8FEF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250" y="2786105"/>
            <a:ext cx="1169446" cy="1169446"/>
          </a:xfrm>
          <a:prstGeom prst="rect">
            <a:avLst/>
          </a:prstGeom>
        </p:spPr>
      </p:pic>
      <p:sp>
        <p:nvSpPr>
          <p:cNvPr id="77" name="Прямокутник: округлені кути 76">
            <a:extLst>
              <a:ext uri="{FF2B5EF4-FFF2-40B4-BE49-F238E27FC236}">
                <a16:creationId xmlns:a16="http://schemas.microsoft.com/office/drawing/2014/main" id="{1836B839-D12E-46B3-821D-B05CB636D5BB}"/>
              </a:ext>
            </a:extLst>
          </p:cNvPr>
          <p:cNvSpPr/>
          <p:nvPr/>
        </p:nvSpPr>
        <p:spPr>
          <a:xfrm>
            <a:off x="138793" y="909830"/>
            <a:ext cx="1428560" cy="1354078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8" name="Прямокутник: округлені кути 77">
            <a:extLst>
              <a:ext uri="{FF2B5EF4-FFF2-40B4-BE49-F238E27FC236}">
                <a16:creationId xmlns:a16="http://schemas.microsoft.com/office/drawing/2014/main" id="{F1815988-E838-450D-BF83-71428907353A}"/>
              </a:ext>
            </a:extLst>
          </p:cNvPr>
          <p:cNvSpPr/>
          <p:nvPr/>
        </p:nvSpPr>
        <p:spPr>
          <a:xfrm>
            <a:off x="120938" y="2612004"/>
            <a:ext cx="1428560" cy="1354078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9" name="Прямокутник: округлені кути 78">
            <a:extLst>
              <a:ext uri="{FF2B5EF4-FFF2-40B4-BE49-F238E27FC236}">
                <a16:creationId xmlns:a16="http://schemas.microsoft.com/office/drawing/2014/main" id="{68D49926-3CAB-47EC-85F1-A1DE1288CA22}"/>
              </a:ext>
            </a:extLst>
          </p:cNvPr>
          <p:cNvSpPr/>
          <p:nvPr/>
        </p:nvSpPr>
        <p:spPr>
          <a:xfrm>
            <a:off x="96922" y="4259400"/>
            <a:ext cx="1428560" cy="1354078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7C772661-72FA-4AEA-AB00-ECC1B1C8A2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21" t="11187" r="20501" b="10774"/>
          <a:stretch/>
        </p:blipFill>
        <p:spPr>
          <a:xfrm>
            <a:off x="411913" y="966507"/>
            <a:ext cx="923359" cy="124072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2B2E7397-24D1-4FA1-AB73-13F5ADCCA9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21" t="11187" r="20501" b="10774"/>
          <a:stretch/>
        </p:blipFill>
        <p:spPr>
          <a:xfrm>
            <a:off x="356354" y="2677765"/>
            <a:ext cx="923359" cy="1240723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99FF088F-5856-4E77-AF87-7549958DF7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21" t="11187" r="20501" b="10774"/>
          <a:stretch/>
        </p:blipFill>
        <p:spPr>
          <a:xfrm>
            <a:off x="346860" y="4316077"/>
            <a:ext cx="923359" cy="1240723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A260CA45-D8EE-447D-B7B6-159C834496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53" y="985982"/>
            <a:ext cx="1201772" cy="1201772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2857445-9E78-4FC2-8578-23E1A83485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1" y="4335552"/>
            <a:ext cx="1201772" cy="1201772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360DB3D3-BE3E-45AF-8FEB-898B9B592C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5" y="2592528"/>
            <a:ext cx="1330076" cy="1330076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5485C985-CDE3-4543-B7F4-AE7CB81E63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38" y="975451"/>
            <a:ext cx="1201772" cy="1201772"/>
          </a:xfrm>
          <a:prstGeom prst="rect">
            <a:avLst/>
          </a:prstGeom>
        </p:spPr>
      </p:pic>
      <p:grpSp>
        <p:nvGrpSpPr>
          <p:cNvPr id="95" name="Групувати 94">
            <a:extLst>
              <a:ext uri="{FF2B5EF4-FFF2-40B4-BE49-F238E27FC236}">
                <a16:creationId xmlns:a16="http://schemas.microsoft.com/office/drawing/2014/main" id="{9B63F3A8-B9E5-49D1-8644-8F034D62E430}"/>
              </a:ext>
            </a:extLst>
          </p:cNvPr>
          <p:cNvGrpSpPr/>
          <p:nvPr/>
        </p:nvGrpSpPr>
        <p:grpSpPr>
          <a:xfrm>
            <a:off x="185237" y="4350467"/>
            <a:ext cx="1268490" cy="1201772"/>
            <a:chOff x="9836361" y="2743881"/>
            <a:chExt cx="1268490" cy="1201772"/>
          </a:xfrm>
        </p:grpSpPr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FBD5AF2-62E9-4ED1-8CE1-0B026B573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6361" y="2743881"/>
              <a:ext cx="1201772" cy="120177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3E9837AB-6C41-42C6-ACF0-270404881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8690" y="2820686"/>
              <a:ext cx="726161" cy="726161"/>
            </a:xfrm>
            <a:prstGeom prst="rect">
              <a:avLst/>
            </a:prstGeom>
          </p:spPr>
        </p:pic>
      </p:grp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5D8C14F1-EA91-4DC3-BF1B-AAAF3050AE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3" y="2625475"/>
            <a:ext cx="1330076" cy="133007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57FF49A-A7B6-492D-9659-F88FA547B7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26" y="3117680"/>
            <a:ext cx="929360" cy="864862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8E63500-E5E3-40FB-AA5F-DBE93C1615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18" y="1746688"/>
            <a:ext cx="963610" cy="96361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38E3B51-9E4A-4802-A192-1011B1B09B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80" y="5147258"/>
            <a:ext cx="1201771" cy="110628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5676AC2D-B40F-4E80-B7C0-22751E3744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89" y="572536"/>
            <a:ext cx="1017533" cy="1025545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A30C28F-A3BC-447C-A6DC-2C5AE3137F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835" y="1773253"/>
            <a:ext cx="991043" cy="94079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38510778-9E6C-43AE-8040-41F98C3EE2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559" y="4068353"/>
            <a:ext cx="934008" cy="934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B7598F5D-4FD8-468E-BF9E-8F40A215CB3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049" y="1823104"/>
            <a:ext cx="893110" cy="810779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7AE5FA4-BBA4-4BE8-B2C7-5CDA2C1579F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3852" y="5113975"/>
            <a:ext cx="1246594" cy="1083705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29543985-0386-44CB-806A-E0E97B0CB1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24" y="1946343"/>
            <a:ext cx="714194" cy="714194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0C8ADEE7-E440-4189-BE2B-EAF9670A128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647" y="1905775"/>
            <a:ext cx="790115" cy="790115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06F49BB4-353E-4D89-A152-42F756CE93F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63" b="89941" l="9961" r="89941">
                        <a14:foregroundMark x1="28906" y1="13867" x2="30957" y2="14453"/>
                        <a14:foregroundMark x1="30078" y1="12402" x2="30078" y2="12402"/>
                        <a14:foregroundMark x1="32520" y1="10059" x2="32520" y2="10059"/>
                        <a14:foregroundMark x1="31348" y1="10645" x2="31348" y2="10645"/>
                        <a14:foregroundMark x1="30957" y1="11621" x2="31738" y2="10840"/>
                        <a14:foregroundMark x1="34082" y1="9863" x2="36523" y2="9863"/>
                        <a14:foregroundMark x1="38086" y1="12012" x2="39063" y2="13184"/>
                        <a14:foregroundMark x1="37305" y1="11035" x2="37305" y2="11035"/>
                        <a14:foregroundMark x1="38477" y1="11816" x2="38477" y2="11816"/>
                        <a14:foregroundMark x1="39844" y1="15820" x2="39648" y2="17578"/>
                        <a14:foregroundMark x1="43066" y1="14453" x2="45898" y2="14453"/>
                        <a14:foregroundMark x1="47461" y1="16602" x2="51855" y2="15820"/>
                        <a14:foregroundMark x1="51855" y1="14453" x2="51855" y2="14453"/>
                        <a14:foregroundMark x1="50195" y1="14844" x2="50195" y2="14844"/>
                        <a14:foregroundMark x1="48438" y1="15820" x2="48438" y2="15820"/>
                        <a14:foregroundMark x1="48047" y1="15820" x2="48047" y2="15820"/>
                        <a14:foregroundMark x1="54980" y1="14258" x2="54980" y2="14258"/>
                        <a14:foregroundMark x1="55859" y1="13379" x2="55859" y2="13379"/>
                        <a14:foregroundMark x1="53418" y1="14258" x2="53418" y2="14258"/>
                        <a14:foregroundMark x1="53613" y1="14258" x2="53613" y2="14258"/>
                        <a14:foregroundMark x1="58398" y1="14453" x2="58398" y2="14453"/>
                        <a14:foregroundMark x1="58984" y1="14258" x2="58984" y2="14258"/>
                        <a14:foregroundMark x1="61230" y1="15039" x2="61230" y2="15039"/>
                        <a14:foregroundMark x1="62402" y1="16016" x2="62402" y2="16016"/>
                        <a14:foregroundMark x1="64160" y1="16992" x2="64160" y2="16992"/>
                        <a14:foregroundMark x1="65137" y1="18750" x2="65137" y2="18750"/>
                        <a14:foregroundMark x1="64355" y1="16992" x2="64355" y2="16992"/>
                        <a14:foregroundMark x1="66406" y1="19824" x2="66406" y2="19824"/>
                        <a14:foregroundMark x1="66602" y1="22168" x2="66602" y2="22168"/>
                        <a14:foregroundMark x1="67383" y1="23340" x2="67383" y2="23340"/>
                        <a14:foregroundMark x1="66992" y1="22168" x2="66992" y2="22168"/>
                        <a14:foregroundMark x1="66797" y1="21777" x2="68945" y2="20801"/>
                        <a14:foregroundMark x1="66211" y1="26367" x2="66211" y2="26367"/>
                        <a14:foregroundMark x1="66406" y1="28906" x2="66406" y2="28906"/>
                        <a14:foregroundMark x1="66797" y1="26758" x2="66797" y2="26758"/>
                        <a14:foregroundMark x1="66992" y1="25586" x2="66992" y2="25586"/>
                        <a14:foregroundMark x1="67383" y1="24219" x2="67383" y2="24219"/>
                        <a14:foregroundMark x1="66211" y1="28125" x2="66211" y2="28125"/>
                        <a14:foregroundMark x1="66211" y1="28125" x2="66211" y2="28125"/>
                        <a14:foregroundMark x1="67383" y1="29199" x2="67383" y2="29199"/>
                        <a14:foregroundMark x1="68359" y1="30566" x2="68359" y2="30566"/>
                        <a14:foregroundMark x1="68359" y1="30566" x2="68359" y2="30566"/>
                        <a14:foregroundMark x1="68945" y1="32910" x2="68945" y2="32910"/>
                        <a14:foregroundMark x1="69727" y1="35156" x2="69727" y2="35156"/>
                        <a14:foregroundMark x1="69531" y1="32910" x2="69531" y2="32910"/>
                        <a14:foregroundMark x1="70508" y1="36133" x2="70508" y2="36133"/>
                        <a14:foregroundMark x1="70117" y1="37109" x2="70117" y2="37109"/>
                        <a14:foregroundMark x1="69922" y1="38086" x2="69922" y2="38086"/>
                        <a14:foregroundMark x1="70996" y1="38672" x2="70996" y2="38672"/>
                        <a14:foregroundMark x1="72168" y1="39551" x2="72168" y2="39551"/>
                        <a14:foregroundMark x1="73730" y1="41504" x2="73730" y2="41504"/>
                        <a14:foregroundMark x1="75488" y1="44727" x2="75488" y2="44727"/>
                        <a14:foregroundMark x1="76367" y1="48828" x2="76367" y2="48828"/>
                        <a14:foregroundMark x1="75684" y1="47266" x2="75684" y2="47266"/>
                        <a14:foregroundMark x1="75977" y1="46484" x2="75977" y2="46484"/>
                        <a14:foregroundMark x1="75098" y1="44043" x2="75098" y2="44043"/>
                        <a14:foregroundMark x1="76367" y1="47266" x2="76367" y2="47266"/>
                        <a14:foregroundMark x1="77930" y1="51855" x2="77930" y2="51855"/>
                        <a14:foregroundMark x1="77344" y1="51074" x2="77344" y2="51074"/>
                        <a14:foregroundMark x1="76563" y1="49512" x2="76563" y2="49512"/>
                        <a14:foregroundMark x1="77734" y1="54883" x2="77734" y2="54883"/>
                        <a14:foregroundMark x1="76758" y1="56641" x2="76758" y2="56641"/>
                        <a14:foregroundMark x1="77930" y1="53027" x2="77930" y2="53027"/>
                        <a14:foregroundMark x1="25781" y1="13379" x2="25781" y2="13379"/>
                        <a14:foregroundMark x1="26367" y1="12988" x2="26367" y2="12988"/>
                        <a14:foregroundMark x1="23730" y1="13574" x2="23730" y2="13574"/>
                        <a14:foregroundMark x1="21973" y1="15625" x2="21973" y2="15625"/>
                        <a14:foregroundMark x1="21582" y1="14648" x2="21582" y2="14648"/>
                        <a14:foregroundMark x1="23340" y1="13379" x2="23340" y2="13379"/>
                        <a14:foregroundMark x1="24512" y1="12793" x2="24512" y2="12793"/>
                        <a14:foregroundMark x1="21191" y1="18164" x2="21191" y2="18164"/>
                        <a14:foregroundMark x1="21191" y1="20020" x2="21191" y2="20020"/>
                        <a14:foregroundMark x1="21191" y1="17188" x2="21191" y2="17188"/>
                        <a14:foregroundMark x1="21191" y1="19434" x2="21191" y2="19434"/>
                        <a14:foregroundMark x1="21973" y1="21191" x2="21973" y2="21191"/>
                        <a14:foregroundMark x1="21582" y1="22949" x2="21582" y2="22949"/>
                        <a14:foregroundMark x1="20801" y1="25391" x2="20801" y2="25391"/>
                        <a14:foregroundMark x1="20996" y1="26953" x2="20996" y2="26953"/>
                        <a14:foregroundMark x1="20117" y1="25000" x2="20117" y2="25000"/>
                        <a14:foregroundMark x1="21387" y1="28125" x2="21387" y2="28125"/>
                        <a14:foregroundMark x1="19336" y1="29395" x2="19336" y2="29395"/>
                        <a14:foregroundMark x1="20410" y1="30762" x2="20410" y2="30762"/>
                        <a14:foregroundMark x1="19922" y1="29590" x2="19922" y2="29590"/>
                        <a14:foregroundMark x1="20605" y1="31152" x2="20605" y2="31152"/>
                        <a14:foregroundMark x1="21191" y1="31738" x2="21191" y2="31738"/>
                        <a14:foregroundMark x1="21191" y1="33105" x2="21191" y2="33105"/>
                        <a14:foregroundMark x1="20117" y1="35156" x2="20117" y2="35156"/>
                        <a14:foregroundMark x1="18555" y1="37891" x2="18555" y2="37891"/>
                        <a14:foregroundMark x1="16797" y1="41504" x2="16797" y2="41504"/>
                        <a14:foregroundMark x1="17188" y1="39355" x2="17188" y2="39355"/>
                        <a14:foregroundMark x1="18945" y1="37305" x2="18945" y2="37305"/>
                        <a14:foregroundMark x1="18945" y1="36914" x2="18945" y2="36914"/>
                        <a14:foregroundMark x1="17383" y1="40137" x2="17383" y2="40137"/>
                        <a14:foregroundMark x1="15430" y1="46289" x2="15430" y2="46289"/>
                        <a14:foregroundMark x1="15625" y1="43848" x2="15625" y2="43848"/>
                        <a14:foregroundMark x1="15625" y1="45703" x2="15625" y2="45703"/>
                        <a14:foregroundMark x1="15625" y1="43066" x2="15625" y2="43066"/>
                        <a14:foregroundMark x1="14941" y1="50684" x2="14941" y2="50684"/>
                        <a14:foregroundMark x1="15234" y1="48438" x2="15234" y2="48438"/>
                        <a14:foregroundMark x1="15625" y1="53223" x2="15625" y2="53223"/>
                        <a14:foregroundMark x1="14746" y1="49707" x2="14746" y2="49707"/>
                        <a14:foregroundMark x1="15234" y1="47070" x2="15234" y2="47070"/>
                        <a14:foregroundMark x1="14355" y1="49902" x2="14355" y2="49902"/>
                        <a14:foregroundMark x1="17188" y1="56055" x2="17188" y2="56055"/>
                        <a14:foregroundMark x1="17578" y1="57813" x2="17578" y2="57813"/>
                        <a14:foregroundMark x1="16797" y1="56055" x2="16797" y2="56055"/>
                        <a14:foregroundMark x1="16211" y1="55469" x2="16211" y2="55469"/>
                        <a14:foregroundMark x1="18164" y1="57813" x2="18164" y2="57813"/>
                        <a14:foregroundMark x1="19141" y1="59180" x2="19141" y2="59180"/>
                        <a14:foregroundMark x1="20801" y1="60449" x2="20801" y2="60449"/>
                        <a14:foregroundMark x1="22559" y1="62012" x2="22559" y2="62012"/>
                        <a14:foregroundMark x1="25391" y1="63574" x2="25391" y2="63574"/>
                        <a14:foregroundMark x1="27930" y1="64355" x2="27930" y2="64355"/>
                        <a14:foregroundMark x1="23926" y1="63184" x2="23926" y2="63184"/>
                        <a14:foregroundMark x1="23145" y1="61816" x2="23145" y2="61816"/>
                        <a14:foregroundMark x1="25977" y1="66406" x2="25977" y2="66406"/>
                        <a14:foregroundMark x1="24512" y1="68359" x2="24512" y2="68359"/>
                        <a14:foregroundMark x1="24121" y1="70215" x2="24121" y2="70215"/>
                        <a14:foregroundMark x1="21191" y1="71387" x2="21191" y2="71387"/>
                        <a14:foregroundMark x1="20410" y1="71191" x2="20410" y2="71191"/>
                        <a14:foregroundMark x1="22168" y1="70605" x2="22168" y2="70605"/>
                        <a14:foregroundMark x1="18164" y1="73926" x2="18164" y2="73926"/>
                        <a14:foregroundMark x1="19727" y1="73535" x2="19727" y2="73535"/>
                        <a14:foregroundMark x1="16992" y1="74805" x2="16992" y2="74805"/>
                        <a14:foregroundMark x1="17188" y1="76563" x2="17188" y2="76563"/>
                        <a14:foregroundMark x1="17383" y1="73340" x2="17383" y2="73340"/>
                        <a14:foregroundMark x1="17578" y1="79102" x2="17578" y2="79102"/>
                        <a14:foregroundMark x1="17773" y1="81543" x2="17773" y2="81543"/>
                        <a14:foregroundMark x1="17969" y1="78906" x2="17969" y2="78906"/>
                        <a14:foregroundMark x1="15625" y1="82715" x2="15625" y2="82715"/>
                        <a14:foregroundMark x1="84082" y1="84766" x2="84082" y2="84766"/>
                        <a14:foregroundMark x1="84082" y1="83105" x2="84082" y2="83105"/>
                        <a14:foregroundMark x1="83105" y1="82324" x2="83105" y2="82324"/>
                        <a14:foregroundMark x1="82715" y1="80176" x2="82715" y2="80176"/>
                        <a14:foregroundMark x1="82715" y1="78320" x2="82715" y2="78320"/>
                        <a14:foregroundMark x1="83301" y1="76953" x2="83301" y2="76953"/>
                        <a14:foregroundMark x1="83496" y1="76953" x2="83496" y2="76953"/>
                        <a14:foregroundMark x1="83691" y1="78516" x2="83691" y2="78516"/>
                        <a14:foregroundMark x1="81348" y1="75000" x2="83496" y2="75391"/>
                        <a14:foregroundMark x1="79102" y1="74316" x2="79102" y2="74316"/>
                        <a14:foregroundMark x1="78320" y1="73340" x2="78320" y2="73340"/>
                        <a14:foregroundMark x1="81738" y1="74609" x2="81738" y2="74609"/>
                        <a14:foregroundMark x1="77930" y1="71973" x2="77930" y2="71973"/>
                        <a14:foregroundMark x1="77930" y1="71191" x2="77930" y2="71191"/>
                        <a14:foregroundMark x1="77148" y1="70215" x2="77148" y2="70215"/>
                        <a14:foregroundMark x1="76367" y1="69336" x2="76367" y2="69336"/>
                        <a14:foregroundMark x1="75098" y1="67969" x2="75098" y2="67969"/>
                        <a14:foregroundMark x1="76758" y1="65820" x2="76758" y2="65820"/>
                        <a14:foregroundMark x1="76953" y1="63965" x2="76953" y2="63965"/>
                        <a14:foregroundMark x1="76563" y1="62598" x2="76563" y2="62598"/>
                        <a14:foregroundMark x1="75488" y1="61426" x2="75488" y2="61426"/>
                        <a14:foregroundMark x1="75488" y1="60645" x2="75488" y2="60645"/>
                        <a14:foregroundMark x1="77344" y1="58203" x2="77344" y2="58203"/>
                        <a14:foregroundMark x1="76758" y1="58789" x2="76758" y2="58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454" y="1346815"/>
            <a:ext cx="5217471" cy="52174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56415C-A9DA-4FE2-B5AB-5C8468D3D2C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533" y="4535357"/>
            <a:ext cx="2086782" cy="208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8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0578 L -0.00117 0.00578 C -0.02539 0.00625 -0.04948 0.00578 -0.07357 0.00717 C -0.07604 0.0074 -0.07825 0.01018 -0.0806 0.01041 C -0.08828 0.01111 -0.09596 0.01041 -0.10351 0.01041 " pathEditMode="relative" ptsTypes="AAAAA">
                                      <p:cBhvr>
                                        <p:cTn id="1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273 0.00902 L -0.10273 0.00902 C -0.10208 0.025 -0.10104 0.0412 -0.10091 0.0574 C -0.10078 0.0618 -0.10156 0.06574 -0.10182 0.07013 C -0.10208 0.07569 -0.10221 0.08148 -0.10273 0.08726 C -0.10299 0.0912 -0.1039 0.09745 -0.10443 0.10138 C -0.10417 0.10648 -0.1039 0.1118 -0.10364 0.11712 C -0.10338 0.1206 -0.10273 0.1243 -0.10273 0.128 C -0.10247 0.1405 -0.10273 0.153 -0.10273 0.16574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51 0.15462 L -0.10351 0.15462 C -0.09948 0.15416 -0.09531 0.15324 -0.09127 0.15324 C -0.0832 0.15324 -0.07526 0.15439 -0.06732 0.15462 C -0.06445 0.15486 -0.06146 0.15462 -0.05846 0.15462 " pathEditMode="relative" ptsTypes="AAAAA">
                                      <p:cBhvr>
                                        <p:cTn id="3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5324 L -0.0612 0.15324 C -0.06146 0.17453 -0.06159 0.19606 -0.06211 0.21736 C -0.0625 0.2331 -0.0638 0.24884 -0.0638 0.26458 C -0.0638 0.29953 -0.06328 0.28009 -0.0612 0.29421 C -0.06055 0.29861 -0.05989 0.3074 -0.05937 0.31157 C -0.06042 0.32152 -0.06028 0.31782 -0.06028 0.32268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07 0.31643 L -0.06107 0.31643 L -0.23672 0.31643 " pathEditMode="relative" ptsTypes="AAA">
                                      <p:cBhvr>
                                        <p:cTn id="3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411 0.31481 L -0.23411 0.31481 C -0.23437 0.30787 -0.23515 0.30115 -0.23502 0.29421 C -0.23489 0.2905 -0.23385 0.28703 -0.2332 0.28333 C -0.22877 0.253 -0.23411 0.2875 -0.22969 0.25972 C -0.23008 0.24791 -0.22982 0.23564 -0.2306 0.22384 C -0.23099 0.21736 -0.23242 0.21134 -0.2332 0.20486 C -0.23385 0.20023 -0.23463 0.1956 -0.23502 0.19074 C -0.23542 0.18611 -0.23568 0.18148 -0.23594 0.17685 C -0.2362 0.17152 -0.23633 0.1662 -0.23672 0.16111 C -0.23711 0.1574 -0.23841 0.15393 -0.23854 0.15 C -0.23893 0.13611 -0.23854 0.12175 -0.23854 0.10787 " pathEditMode="relative" ptsTypes="AAAAAAAAAAAA">
                                      <p:cBhvr>
                                        <p:cTn id="5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932 0.11412 L -0.23932 0.11412 C -0.23229 0.11666 -0.22539 0.12083 -0.21823 0.12175 C -0.20976 0.12291 -0.20117 0.12222 -0.19271 0.12037 C -0.1914 0.1199 -0.18997 0.1155 -0.18997 0.1155 " pathEditMode="relative" ptsTypes="AAAAA">
                                      <p:cBhvr>
                                        <p:cTn id="5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997 0.10162 L -0.18997 0.10162 C -0.19036 0.08055 -0.19036 0.05972 -0.19088 0.03865 C -0.19101 0.03703 -0.1914 0.03541 -0.1918 0.03402 C -0.19258 0.03125 -0.19362 0.0287 -0.1944 0.02615 C -0.19479 0.02407 -0.19492 0.02199 -0.19531 0.0199 C -0.19583 0.01759 -0.19687 0.01597 -0.19713 0.01365 C -0.19883 -0.00348 -0.19765 -0.0176 -0.19713 -0.03496 " pathEditMode="relative" ptsTypes="AAAAAAAA">
                                      <p:cBhvr>
                                        <p:cTn id="6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83 -0.03334 L -0.19883 -0.03334 L -0.21393 -0.03496 C -0.23932 -0.03727 -0.22643 -0.03496 -0.24206 -0.0382 C -0.24297 -0.03913 -0.24375 -0.04075 -0.24479 -0.04121 C -0.24974 -0.04422 -0.26133 -0.04283 -0.26406 -0.04283 " pathEditMode="relative" ptsTypes="AAAAAA">
                                      <p:cBhvr>
                                        <p:cTn id="6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85 -0.04746 L -0.25885 -0.04746 C -0.26107 -0.09445 -0.25898 -0.03866 -0.25807 -0.13241 C -0.25794 -0.14028 -0.25859 -0.14815 -0.25885 -0.15579 " pathEditMode="relative" ptsTypes="AAAA">
                                      <p:cBhvr>
                                        <p:cTn id="6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85 -0.16042 L -0.25885 -0.16042 C -0.2595 -0.18727 -0.25989 -0.21389 -0.26068 -0.24051 C -0.26081 -0.24838 -0.26159 -0.25625 -0.26146 -0.26413 C -0.26133 -0.28195 -0.26055 -0.29977 -0.25976 -0.31737 C -0.25963 -0.31899 -0.25924 -0.32061 -0.25885 -0.32223 C -0.25833 -0.32477 -0.25703 -0.32987 -0.25703 -0.32987 " pathEditMode="relative" ptsTypes="AAAAAAA">
                                      <p:cBhvr>
                                        <p:cTn id="8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612 -0.34237 L -0.25612 -0.34237 C -0.25 -0.3419 -0.24388 -0.3419 -0.23763 -0.34098 C -0.22148 -0.33797 -0.23828 -0.33681 -0.22096 -0.33612 C -0.20677 -0.33565 -0.19271 -0.33612 -0.17851 -0.33612 " pathEditMode="relative" ptsTypes="AAAAA">
                                      <p:cBhvr>
                                        <p:cTn id="9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555 -0.33612 L -0.18555 -0.33612 C -0.18385 -0.32778 -0.18112 -0.31991 -0.18034 -0.31112 C -0.17969 -0.30371 -0.17969 -0.30209 -0.17864 -0.29538 C -0.17838 -0.29375 -0.17812 -0.29213 -0.17773 -0.29075 C -0.17695 -0.28797 -0.17591 -0.28542 -0.17513 -0.28288 C -0.17265 -0.25325 -0.17344 -0.2676 -0.17591 -0.21088 C -0.17812 -0.15973 -0.17773 -0.22038 -0.17773 -0.17616 " pathEditMode="relative" ptsTypes="AAAAAAAA">
                                      <p:cBhvr>
                                        <p:cTn id="9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78 -0.18565 L -0.17578 -0.18565 L -0.11771 -0.18403 C -0.05716 -0.18079 -0.0987 -0.18079 -0.08502 -0.18079 " pathEditMode="relative" ptsTypes="AAAA">
                                      <p:cBhvr>
                                        <p:cTn id="9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02 -0.18078 L -0.08502 -0.18032 C -0.08476 -0.19514 -0.08528 -0.21018 -0.0832 -0.22384 C -0.07851 -0.25717 -0.0845 -0.19953 -0.07851 -0.2669 C -0.07747 -0.27731 -0.07539 -0.2875 -0.07539 -0.29861 L -0.07539 -0.32986 " pathEditMode="relative" rAng="0" ptsTypes="AAAAAA">
                                      <p:cBhvr>
                                        <p:cTn id="10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" y="-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44 -0.32686 L -0.07344 -0.32686 C -0.06732 -0.32639 -0.0612 -0.32524 -0.05495 -0.32524 C -0.05325 -0.32524 -0.05143 -0.32663 -0.04974 -0.32686 C -0.04505 -0.32778 -0.02851 -0.32987 -0.025 -0.32987 L 0.02344 -0.33149 C 0.02461 -0.33195 0.02578 -0.33241 0.02695 -0.33311 C 0.02787 -0.33357 0.02969 -0.3345 0.02969 -0.3345 " pathEditMode="relative" ptsTypes="AAAAAAAA">
                                      <p:cBhvr>
                                        <p:cTn id="11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51 -0.32663 L 0.03151 -0.32663 C 0.0306 -0.29422 0.02982 -0.26181 0.02878 -0.2294 C 0.02865 -0.22477 0.028 -0.22014 0.02787 -0.21551 C 0.02774 -0.19931 0.02787 -0.18311 0.02787 -0.16667 " pathEditMode="relative" ptsTypes="AAAAA">
                                      <p:cBhvr>
                                        <p:cTn id="12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16829 L 0.07565 -0.1588 C 0.08529 -0.16088 0.08086 -0.16042 0.08893 -0.16042 " pathEditMode="relative" ptsTypes="AAA">
                                      <p:cBhvr>
                                        <p:cTn id="13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68 -0.15579 L 0.08268 -0.15579 C 0.08412 -0.14954 0.08555 -0.14329 0.08698 -0.13704 C 0.08737 -0.13565 0.0875 -0.1338 0.08789 -0.13241 C 0.08841 -0.13033 0.08958 -0.12848 0.08972 -0.12616 C 0.09024 -0.0801 0.08972 -0.03403 0.08972 0.01203 " pathEditMode="relative" ptsTypes="AAAAAA">
                                      <p:cBhvr>
                                        <p:cTn id="14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5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02 0.0074 L 0.08802 0.0074 C 0.11615 -0.00394 0.09271 0.00254 0.13112 0.00416 C 0.14883 0.00486 0.16641 0.00416 0.18412 0.00416 " pathEditMode="relative" ptsTypes="AAAA">
                                      <p:cBhvr>
                                        <p:cTn id="16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69 0.0074 L 0.17969 0.0074 C 0.18255 0.0125 0.18607 0.01712 0.18854 0.02291 C 0.18945 0.02523 0.18945 0.02824 0.18945 0.03078 C 0.18945 0.03819 0.18893 0.04537 0.18854 0.05277 C 0.18802 0.06134 0.1875 0.06643 0.18672 0.07476 C 0.18646 0.08148 0.18633 0.08842 0.18581 0.09513 C 0.18568 0.09675 0.1849 0.09814 0.1849 0.09976 C 0.1849 0.10254 0.18555 0.10509 0.18581 0.10763 C 0.18555 0.1125 0.18529 0.11712 0.1849 0.12175 C 0.18477 0.12453 0.18438 0.12708 0.18412 0.12962 C 0.18386 0.13171 0.18333 0.13379 0.1832 0.13587 C 0.18307 0.1375 0.1832 0.13912 0.1832 0.14074 " pathEditMode="relative" ptsTypes="AAAAAAAAAAAAA">
                                      <p:cBhvr>
                                        <p:cTn id="17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06 0.13611 L 0.1806 0.13611 L 0.15755 0.14537 C 0.15664 0.14583 0.15586 0.14699 0.15495 0.14699 C 0.14089 0.14699 0.12669 0.14583 0.11263 0.14537 C 0.10703 0.1449 0.10143 0.14467 0.09583 0.14375 C 0.09141 0.14305 0.08711 0.14074 0.08268 0.14074 C 0.07695 0.14074 0.07149 0.14282 0.06589 0.14375 C 0.05169 0.15462 0.06706 0.14398 0.05443 0.15 C 0.05287 0.15069 0.05156 0.15231 0.05 0.15324 C 0.03776 0.16041 0.0556 0.14814 0.04297 0.15787 C 0.04206 0.15856 0.04037 0.15949 0.04037 0.15949 " pathEditMode="relative" ptsTypes="AAAAAAAAAAAA">
                                      <p:cBhvr>
                                        <p:cTn id="17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500"/>
                            </p:stCondLst>
                            <p:childTnLst>
                              <p:par>
                                <p:cTn id="1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37 0.15023 L 0.04037 0.15023 C 0.03945 0.15439 0.03815 0.15833 0.03763 0.16273 C 0.03464 0.18634 0.03672 0.18703 0.03503 0.21296 C 0.03438 0.22083 0.0332 0.22847 0.03229 0.23634 C 0.03203 0.23958 0.03164 0.24259 0.03138 0.24583 C 0.03125 0.2493 0.03021 0.27129 0.02878 0.28032 C 0.02826 0.28356 0.02761 0.28657 0.02695 0.28981 C 0.02669 0.29328 0.02604 0.29699 0.02617 0.30069 C 0.02643 0.31041 0.02708 0.3118 0.02878 0.31805 " pathEditMode="relative" ptsTypes="AAAAAAAAAA">
                                      <p:cBhvr>
                                        <p:cTn id="19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0.31296 L 0.03333 0.31296 L 0.06237 0.30532 C 0.06537 0.30439 0.06823 0.30277 0.07123 0.30208 C 0.07735 0.30069 0.0836 0.3 0.08972 0.29907 C 0.09714 0.30069 0.10599 0.30254 0.11354 0.30532 C 0.11888 0.30717 0.12396 0.31134 0.12943 0.31157 L 0.18854 0.31296 C 0.2082 0.32314 0.1961 0.31944 0.22292 0.31782 C 0.25365 0.31597 0.24323 0.32384 0.2556 0.31296 " pathEditMode="relative" ptsTypes="AAAAAAAAAA">
                                      <p:cBhvr>
                                        <p:cTn id="19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208 0.31643 L 0.25208 0.31643 C 0.24961 0.31481 0.24727 0.31319 0.24492 0.31157 C 0.24284 0.31018 0.24102 0.30694 0.2388 0.30671 C 0.21966 0.30625 0.20052 0.30902 0.18151 0.30995 C 0.17852 0.31041 0.17552 0.31111 0.17266 0.31157 C 0.15156 0.31435 0.13594 0.31388 0.11263 0.31481 C 0.10742 0.3155 0.09414 0.31805 0.08972 0.31805 C 0.08268 0.31805 0.07565 0.31689 0.06849 0.31643 C 0.06732 0.31574 0.06615 0.31527 0.06498 0.31481 C 0.05195 0.3081 0.05443 0.30949 0.0474 0.30532 C 0.03125 0.31041 0.0375 0.30995 0.02891 0.30995 " pathEditMode="relative" ptsTypes="AAAAAAAAAAAA">
                                      <p:cBhvr>
                                        <p:cTn id="20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12 0.3118 L 0.03412 0.3118 C 0.03594 0.27939 0.03594 0.28472 0.03412 0.2331 C 0.03399 0.22986 0.03281 0.22685 0.03229 0.22384 C 0.02904 0.20277 0.03438 0.23194 0.0306 0.20486 C 0.03021 0.20231 0.02943 0.19976 0.02878 0.19699 C 0.02565 0.16365 0.02617 0.17847 0.02617 0.15324 " pathEditMode="relative" ptsTypes="AAAAAAA">
                                      <p:cBhvr>
                                        <p:cTn id="21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08 0.1405 L 0.02708 0.1405 C 0.03789 0.13541 0.04883 0.13055 0.05964 0.12476 C 0.06472 0.12222 0.06953 0.11759 0.07461 0.1155 C 0.07591 0.11504 0.07695 0.11689 0.07826 0.11712 C 0.0888 0.11898 0.09935 0.12013 0.11003 0.12175 C 0.15117 0.13935 0.12448 0.13078 0.19115 0.13425 C 0.19375 0.13541 0.19662 0.13541 0.19909 0.1375 C 0.20287 0.14027 0.20599 0.14513 0.20964 0.14837 C 0.21133 0.14976 0.21315 0.15046 0.21498 0.15162 L 0.23972 0.14675 C 0.24089 0.14652 0.24206 0.14583 0.24323 0.14513 C 0.24701 0.14328 0.25078 0.14074 0.25469 0.13888 C 0.25638 0.13819 0.2582 0.13796 0.26003 0.1375 C 0.2711 0.14074 0.26693 0.1405 0.2724 0.1405 " pathEditMode="relative" ptsTypes="AAAAAAAAAAAAAAA">
                                      <p:cBhvr>
                                        <p:cTn id="21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706 0.1375 L 0.26706 0.1375 C 0.26732 0.13101 0.26719 0.12476 0.26784 0.11851 C 0.26875 0.11111 0.2707 0.10416 0.27149 0.09652 C 0.27253 0.08449 0.27162 0.09004 0.27409 0.07939 C 0.27474 0.07314 0.27487 0.06666 0.27591 0.06064 C 0.27643 0.05694 0.27695 0.05324 0.27761 0.04953 C 0.27995 0.03611 0.27956 0.04166 0.28203 0.02453 C 0.28281 0.0199 0.2832 0.01504 0.28386 0.01041 C 0.28438 0.00671 0.28503 0.003 0.28568 -0.0007 C 0.28503 -0.01204 0.28503 -0.02385 0.28386 -0.03519 C 0.28294 -0.04329 0.28073 -0.0507 0.27943 -0.05857 C 0.27878 -0.06227 0.27813 -0.06598 0.27761 -0.06968 C 0.27722 -0.07269 0.27708 -0.07593 0.27669 -0.07894 C 0.27591 -0.08588 0.27487 -0.0926 0.27409 -0.09931 C 0.27031 -0.13473 0.27643 -0.08889 0.27149 -0.12454 C 0.26914 -0.18496 0.27188 -0.10857 0.26966 -0.23264 C 0.26953 -0.23843 0.26888 -0.24422 0.26875 -0.25 C 0.26849 -0.27547 0.26875 -0.30116 0.26875 -0.32663 " pathEditMode="relative" ptsTypes="AAAAAAAAAAAAAAAAAAA">
                                      <p:cBhvr>
                                        <p:cTn id="22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263 -0.31737 L 0.26263 -0.31737 C 0.25964 -0.32014 0.25677 -0.32315 0.25378 -0.32524 C 0.25235 -0.32639 0.25078 -0.32639 0.24935 -0.32686 C 0.24583 -0.32801 0.24219 -0.32848 0.2388 -0.3301 C 0.22774 -0.33496 0.23412 -0.33288 0.2194 -0.33473 C 0.21615 -0.33658 0.20977 -0.34028 0.20703 -0.3426 C 0.20482 -0.34422 0.20326 -0.34815 0.20091 -0.34885 C 0.19597 -0.35024 0.19089 -0.34885 0.18594 -0.34885 " pathEditMode="relative" ptsTypes="AAAAAAAAA">
                                      <p:cBhvr>
                                        <p:cTn id="22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63 -0.35348 L 0.18763 -0.35348 C 0.18789 -0.3463 0.18854 -0.33889 0.18854 -0.33172 C 0.18854 -0.32732 0.18789 -0.32315 0.18763 -0.31899 C 0.18594 -0.29769 0.18646 -0.31505 0.18151 -0.27663 C 0.17813 -0.25047 0.18021 -0.26297 0.17539 -0.23913 C 0.1763 -0.21806 0.175 -0.20695 0.17969 -0.19051 C 0.18034 -0.1882 0.18151 -0.18635 0.18229 -0.18403 " pathEditMode="relative" ptsTypes="AAAAAAAA">
                                      <p:cBhvr>
                                        <p:cTn id="22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"/>
                            </p:stCondLst>
                            <p:childTnLst>
                              <p:par>
                                <p:cTn id="2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08 -0.18079 L 0.17708 -0.18079 C 0.17917 -0.18866 0.18281 -0.19584 0.1832 -0.2044 C 0.18425 -0.22593 0.18216 -0.24746 0.18151 -0.26875 C 0.18138 -0.27292 0.18099 -0.27732 0.1806 -0.28125 C 0.18021 -0.28519 0.1793 -0.28866 0.17878 -0.29237 C 0.17813 -0.29746 0.17761 -0.30278 0.17708 -0.30811 C 0.17669 -0.31436 0.17682 -0.32061 0.17617 -0.32686 C 0.17591 -0.32963 0.17487 -0.33195 0.17435 -0.33473 C 0.17396 -0.33727 0.17383 -0.34005 0.17357 -0.3426 C 0.1724 -0.35093 0.17266 -0.34375 0.17266 -0.35186 " pathEditMode="relative" ptsTypes="AAAAAAAAAAA">
                                      <p:cBhvr>
                                        <p:cTn id="24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39 -0.34075 L 0.17539 -0.34075 C 0.18568 -0.34514 0.1957 -0.35093 0.20625 -0.35348 C 0.21432 -0.35556 0.22266 -0.35417 0.23086 -0.3551 C 0.23646 -0.35579 0.24206 -0.35718 0.24766 -0.35811 L 0.3112 -0.35672 C 0.31328 -0.35649 0.31524 -0.3551 0.31732 -0.3551 C 0.32318 -0.35463 0.32904 -0.3551 0.33503 -0.3551 " pathEditMode="relative" ptsTypes="AAAAAAAA">
                                      <p:cBhvr>
                                        <p:cTn id="24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4BF57FE-584D-43D4-8086-737F987A488E}"/>
</file>

<file path=customXml/itemProps2.xml><?xml version="1.0" encoding="utf-8"?>
<ds:datastoreItem xmlns:ds="http://schemas.openxmlformats.org/officeDocument/2006/customXml" ds:itemID="{FABD2104-ED28-4D20-8240-AC39817A7077}"/>
</file>

<file path=customXml/itemProps3.xml><?xml version="1.0" encoding="utf-8"?>
<ds:datastoreItem xmlns:ds="http://schemas.openxmlformats.org/officeDocument/2006/customXml" ds:itemID="{02F32856-54DD-4C9E-894E-2F64AD3E5DBB}"/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8</cp:revision>
  <dcterms:created xsi:type="dcterms:W3CDTF">2025-12-28T18:03:37Z</dcterms:created>
  <dcterms:modified xsi:type="dcterms:W3CDTF">2025-12-28T19:13:05Z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