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EC84A-5E13-B3B1-8DCC-EEA6756B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1E177B-FADD-D0AA-0483-73816AA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CD97C-7134-0791-9C94-59627374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5AFD2-9A3B-2AA4-D78A-F837CE50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F4AAB-8FFB-C61F-7290-55A76AA3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097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19618-D31B-538A-A8AB-203B0258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F1D67-3E40-9926-E166-E03D60E34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9BDB9-8655-054F-E8E1-F7FBE351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4A0F5-A5B9-8D3D-0F6E-4C348C12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375A4-5B6C-16E2-A940-2B14155B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6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19830E-9C9A-F2A6-C6B1-1998421E4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E79A9-C7D5-298F-140A-E6D21AC5E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08ABF-9B70-0A32-B602-714BEC4C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43112-BFCC-BD47-D00A-952D2CDA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D1C66-C9D3-FCAE-DDA7-11B2B7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4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10DB7-DB16-8CE6-75EA-881B3F4F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EC353-33BD-DCF4-C743-F148ABFE5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0CA38-0D22-B261-5A93-550E2A33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92990-94AF-5437-9A96-071C6F40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9B5C-6158-FA49-2209-B75E9CFE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60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3A44-1044-DDDB-6284-3C989165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7A13B-AC56-66E8-88A5-E4043262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F511A-9A2B-B24C-1C7D-8EBB4A27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BABBF-649C-61AA-5B8A-8C8521F7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70F1C-FB97-771B-2A55-6943F6A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03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7EF5C-2613-EB77-90A8-48F4C81A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9D824-EA37-4840-B707-80FEB0D28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90B7F-AFF7-9DFE-29D4-830FBD42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A8E4B2-1458-32FA-3771-7E133E4F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E5831-DC54-AC11-EBDC-9159F027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F0D8E8-C21C-C856-2079-53A3B83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847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7D8F9-20AC-F3E0-5AD5-114F52A9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C1D333-757E-74A4-5985-C279364B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8EE4F-F412-ED75-720F-1D1CBB27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6C432E-9A4F-7DE9-EDBA-0B60D0312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C3F06F-91B3-7A07-3AFB-9159C7FE7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CE66A9-193C-7BB1-EFBA-867ADA2C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7FA2AF-0C24-C25D-DA7D-B2314A64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EAE078-714F-410A-0539-709F712A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66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41900-2D30-DD2C-5E73-1BA3EBFB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D74B9B-8932-7D25-1CB4-4FACA592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61824F-8FA7-FC55-B053-AE1D5B89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D87BC-BC2F-4869-1228-13AC21B7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003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13E63-5110-89F4-17F4-A55D4CC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69A180-A037-CF4B-B326-932FF04B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0BFE95-A622-DD55-FC4C-B36D76CE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9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E74A8-AF8C-5EBE-F81E-CF4634C6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E9BE8-013B-85B5-4E51-1C58D021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92BDE-82A6-CE9E-0C0D-7FD103EB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C384A-0315-2E1F-8201-81851E0D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C4D8DF-9140-2FCE-1F80-0B9C0334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D91BD6-7AE2-EE05-24B4-B8897285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10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CE9B4-3F5C-E485-5D25-F5325303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BED8FA-0E92-177B-A217-8B7F9B86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01B28-EA80-38EC-C226-229F1094E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AC2780-84DC-42D0-A46E-AA40939F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603908-72FB-F57C-2EEC-9D9C98AE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491BB-EEF3-3E11-05D8-406A4D0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6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EA042-9247-7DBE-292E-53E0C9A4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0B963-988B-83E6-7BCF-7DC42321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C05ED-13C2-0FA5-7DD2-E5491DF14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644CE-BF42-1147-B1D5-03AD33214436}" type="datetimeFigureOut">
              <a:rPr lang="ru-UA" smtClean="0"/>
              <a:t>12/28/2025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EE6FB-07B4-4539-EC25-F275F99AF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B6BA4-AC67-2FEE-E9C5-13FDD5D3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74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7" name="Group 7"/>
          <p:cNvGrpSpPr/>
          <p:nvPr/>
        </p:nvGrpSpPr>
        <p:grpSpPr>
          <a:xfrm>
            <a:off x="6638425" y="1980880"/>
            <a:ext cx="4524494" cy="4613526"/>
            <a:chOff x="1084850" y="203200"/>
            <a:chExt cx="9048987" cy="9227052"/>
          </a:xfrm>
        </p:grpSpPr>
        <p:sp>
          <p:nvSpPr>
            <p:cNvPr id="8" name="Freeform 8"/>
            <p:cNvSpPr/>
            <p:nvPr/>
          </p:nvSpPr>
          <p:spPr>
            <a:xfrm>
              <a:off x="1084850" y="203200"/>
              <a:ext cx="9048987" cy="9227052"/>
            </a:xfrm>
            <a:custGeom>
              <a:avLst/>
              <a:gdLst/>
              <a:ahLst/>
              <a:cxnLst/>
              <a:rect l="l" t="t" r="r" b="b"/>
              <a:pathLst>
                <a:path w="9048987" h="9227052">
                  <a:moveTo>
                    <a:pt x="0" y="0"/>
                  </a:moveTo>
                  <a:lnTo>
                    <a:pt x="9048987" y="0"/>
                  </a:lnTo>
                  <a:lnTo>
                    <a:pt x="9048987" y="9227052"/>
                  </a:lnTo>
                  <a:lnTo>
                    <a:pt x="0" y="922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936673" flipV="1">
            <a:off x="5588004" y="488279"/>
            <a:ext cx="4889294" cy="4889294"/>
          </a:xfrm>
          <a:custGeom>
            <a:avLst/>
            <a:gdLst/>
            <a:ahLst/>
            <a:cxnLst/>
            <a:rect l="l" t="t" r="r" b="b"/>
            <a:pathLst>
              <a:path w="7333941" h="7333941">
                <a:moveTo>
                  <a:pt x="0" y="7333942"/>
                </a:moveTo>
                <a:lnTo>
                  <a:pt x="7333942" y="7333942"/>
                </a:lnTo>
                <a:lnTo>
                  <a:pt x="7333942" y="0"/>
                </a:lnTo>
                <a:lnTo>
                  <a:pt x="0" y="0"/>
                </a:lnTo>
                <a:lnTo>
                  <a:pt x="0" y="733394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29381" y="3630661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8455BB8-7201-40C5-9BD4-C9192140120C}"/>
              </a:ext>
            </a:extLst>
          </p:cNvPr>
          <p:cNvSpPr/>
          <p:nvPr/>
        </p:nvSpPr>
        <p:spPr>
          <a:xfrm>
            <a:off x="4393067" y="3566141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88391E8-993F-4D20-9154-A0CF9832F387}"/>
              </a:ext>
            </a:extLst>
          </p:cNvPr>
          <p:cNvSpPr/>
          <p:nvPr/>
        </p:nvSpPr>
        <p:spPr>
          <a:xfrm>
            <a:off x="4409455" y="3541600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63F81DD-A482-4EF6-A747-B2BD178BBFA8}"/>
              </a:ext>
            </a:extLst>
          </p:cNvPr>
          <p:cNvSpPr/>
          <p:nvPr/>
        </p:nvSpPr>
        <p:spPr>
          <a:xfrm>
            <a:off x="4393067" y="3493704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7" name="Рисунок 16" descr="Изображение выглядит как мультфильм, графическая вставка, иллюстрац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FEEB5D-8E23-EC9D-22D8-B6C776727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114" y="3131790"/>
            <a:ext cx="3675743" cy="36757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EFE93A-DE14-44E6-1A4A-8DCA86D98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150121" cy="1164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B28E38-44B4-A498-DADF-102DEC2EF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2447" y="16929"/>
            <a:ext cx="3123788" cy="322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4 L -0.00799 -0.0034 C 0.03629 -0.13195 0.00043 -0.02084 0.04939 -0.20772 C 0.07153 -0.29198 0.08038 -0.35185 0.12283 -0.40448 C 0.15686 -0.44676 0.1901 -0.45062 0.22977 -0.46497 C 0.30043 -0.46173 0.32135 -0.46621 0.39141 -0.44044 C 0.4092 -0.43395 0.42613 -0.42114 0.44358 -0.41204 C 0.46971 -0.39846 0.45885 -0.40803 0.46701 -0.40077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39 L -0.00799 -0.00339 C 0.03628 -0.13194 0.00043 -0.02098 0.04939 -0.20771 C 0.07153 -0.29197 0.08038 -0.35185 0.12283 -0.40447 C 0.15686 -0.44676 0.1901 -0.45061 0.22977 -0.46497 C 0.30043 -0.46172 0.32135 -0.4662 0.39141 -0.44043 C 0.4092 -0.43395 0.42613 -0.42114 0.44358 -0.41203 C 0.4697 -0.39845 0.45885 -0.40802 0.46701 -0.40077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4 L -0.00799 -0.0034 C 0.03629 -0.13194 0.00043 -0.02099 0.04939 -0.20772 C 0.07153 -0.29198 0.08038 -0.35185 0.12283 -0.40448 C 0.15686 -0.44676 0.19011 -0.45062 0.22978 -0.46497 C 0.30043 -0.46173 0.32136 -0.4662 0.39141 -0.44043 C 0.4092 -0.43395 0.42613 -0.42114 0.44358 -0.41204 C 0.46971 -0.39846 0.45886 -0.40802 0.46701 -0.40077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-0.00347 L -0.00794 -0.00324 C 0.03633 -0.13195 0.00039 -0.02107 0.04935 -0.20764 C 0.07148 -0.2919 0.08034 -0.35185 0.12279 -0.4044 C 0.1569 -0.44676 0.1901 -0.4507 0.22982 -0.46505 C 0.30039 -0.46181 0.32135 -0.46621 0.39141 -0.44051 C 0.40924 -0.43403 0.42617 -0.42107 0.44362 -0.41204 C 0.46966 -0.39838 0.45885 -0.4081 0.46706 -0.4007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710B21-1B92-4D37-A70F-BBE7681264B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06CA7AB-3DDC-499F-8D9A-EFDDA2F506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0A81FB-8518-4446-96FA-06765DC77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2025-12-26T14:19:40Z</dcterms:created>
  <dcterms:modified xsi:type="dcterms:W3CDTF">2025-12-28T19:13:23Z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