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C365F5-F0ED-76C6-75EB-E31F0E8A0692}" v="2" dt="2025-12-28T19:02:03.8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2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8EE3F-8E3E-3747-CAF9-F78481A8C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A66F8-85A8-4626-F7B8-36F4EC0BB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ECC86-E697-B0A3-80DC-DB4BDA33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30ED0-149D-A2E1-BFBA-FF030077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633B8-3945-11C4-A46A-DEE5C65A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859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9F7D-833D-9872-719B-8F47CF6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FD76D5-503F-6CC0-3154-11FC9E257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E00E8-4D6E-D570-BE61-41B604EA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871C19-65C4-B65C-1600-0C205843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454A3-098A-63B7-650E-4080A7DA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38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9CF808-2B82-6E29-8463-921CFD12C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A38597-B546-B49C-E98F-88099DEB4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02B2A-EC3A-30F8-3F78-87BC1DFF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68209B-C15D-CEAC-F5B9-BDE22E31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8EDC8-93EC-9391-EBAC-BE2EAA13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1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A78E9-0900-A3D4-1CE5-991006D6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2B131-B64A-C526-4BBE-867D3D828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52965-A0BD-644C-6C21-C8D9CFF3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E6DD0-8A3D-AB0E-9E6A-C54E7E08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39BBAA-D909-F9D4-CADF-6AA9C5D9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422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77C08-A70B-0446-03A1-BA9D2AC7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A58B5-5816-F243-5DEA-286BD387E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3B09C-2F98-00B8-E6E2-830B208E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4D7FEE-66EF-6C07-8A0D-51FA44B5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11494-D62E-87FD-2DAC-5922E64B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59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596D5-82E4-CCF2-00F7-3A00AB4B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5D62AB-EEDD-417D-CC59-A37A349AA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1251C-CB4F-67D3-FE0F-32C05B50A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79AC6C-B082-5977-1762-ED27EFCA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ADA94-9F83-4D41-EB9D-A409B05C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D9CAE9-4848-9554-7A15-0C642AB2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879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2611E-475D-CDD8-10F4-425CF925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22F7-6697-F1CC-F008-2DCE9EA09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74FCBD-962F-55AC-DB05-77FB64DC5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98E457-3712-9EF9-3E31-F1C8D7D0B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0E677C-B372-AEA2-7A76-B201AD985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2A5F83-2840-945A-75FC-C957027F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FA41D2-8465-4D20-A8F3-CC65C03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F38D72-6291-BE31-0BCB-54D59A65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057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787B2-D8AA-70F3-A978-37F89429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843C2B-5586-B3BA-595D-BBCD5D28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BDD16C-318D-AC89-297D-3F80846A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C16AA8-9570-EDAB-61C9-D1CC51D5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39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78B650-2CCC-4A19-C918-274017AF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04DF3E-A0D4-AAD7-1F94-2DD7AB30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5D1727-36C8-F924-80E4-2EE18D90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5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3A19B-780C-2E8C-5189-5536A172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5B1E9-B8AA-7CA1-CEF7-878FA035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518A78-8C2A-4BF9-FD71-AB9DC0232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C35EEC-A699-EE74-BED1-7E022E14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7A0F-4D74-AC66-6687-2F1F8FD4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00CC2-36B9-F48B-C4FB-0535EF24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812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C6FD8-A4E6-F83F-5DA6-86A6B43A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36A72A-A4B0-9346-1F85-D29D8C52D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242D44-4680-B0EB-EB24-32CE6FC73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B4D6AC-3C0B-6E2D-CEAB-B78796CA5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FB71A2-6913-7238-5777-B4A0F35F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E545F-0F82-880A-75B6-CADDBE0A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889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38CC3-5F5A-647C-7C4A-4C76422D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F1CD8-ADE7-B743-6F05-FEB58C9EC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3ADA65-8B4D-2B24-3B4A-0152CBF7F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72ACA-E4C7-D94C-A33D-4A825FB1320C}" type="datetimeFigureOut">
              <a:rPr lang="ru-UA" smtClean="0"/>
              <a:t>12/28/2025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CDB9D-1ACB-AA8D-A64B-51EFA5ADA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2C0633-9E79-7527-7DD4-33D5B2A76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250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E2F86E-0338-1A2A-56B6-0DC66588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-1"/>
            <a:ext cx="12214412" cy="685800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11C734E-EA46-ACAC-75C7-3AAE5A5714DD}"/>
              </a:ext>
            </a:extLst>
          </p:cNvPr>
          <p:cNvGrpSpPr/>
          <p:nvPr/>
        </p:nvGrpSpPr>
        <p:grpSpPr>
          <a:xfrm>
            <a:off x="1301262" y="515815"/>
            <a:ext cx="2567354" cy="2614247"/>
            <a:chOff x="1301262" y="515815"/>
            <a:chExt cx="2567354" cy="2614247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F4285BD9-CBBA-F575-2F3C-405955F261EC}"/>
                </a:ext>
              </a:extLst>
            </p:cNvPr>
            <p:cNvSpPr/>
            <p:nvPr/>
          </p:nvSpPr>
          <p:spPr>
            <a:xfrm>
              <a:off x="1301262" y="515815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F4398B-FB7D-5627-F372-E55FD4E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432" y="550007"/>
              <a:ext cx="2532184" cy="253218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7EC55F1-CC6F-7171-359E-839BD5EC3E18}"/>
              </a:ext>
            </a:extLst>
          </p:cNvPr>
          <p:cNvGrpSpPr/>
          <p:nvPr/>
        </p:nvGrpSpPr>
        <p:grpSpPr>
          <a:xfrm>
            <a:off x="4032739" y="467945"/>
            <a:ext cx="2649415" cy="2614247"/>
            <a:chOff x="4032739" y="467945"/>
            <a:chExt cx="2649415" cy="2614247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308A5DFC-FE32-E308-FA47-4774B2822207}"/>
                </a:ext>
              </a:extLst>
            </p:cNvPr>
            <p:cNvSpPr/>
            <p:nvPr/>
          </p:nvSpPr>
          <p:spPr>
            <a:xfrm>
              <a:off x="4032739" y="467945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8B1073-196C-F6AD-8339-4D17C2B58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4338" y="501159"/>
              <a:ext cx="2547816" cy="25478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79FCF26-6CE9-7D7D-C55E-E68104EADC8D}"/>
              </a:ext>
            </a:extLst>
          </p:cNvPr>
          <p:cNvGrpSpPr/>
          <p:nvPr/>
        </p:nvGrpSpPr>
        <p:grpSpPr>
          <a:xfrm>
            <a:off x="2723662" y="3428999"/>
            <a:ext cx="2532184" cy="2614247"/>
            <a:chOff x="2723662" y="3428999"/>
            <a:chExt cx="2532184" cy="2614247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86C1C579-150B-B10C-F574-446CE478A8FB}"/>
                </a:ext>
              </a:extLst>
            </p:cNvPr>
            <p:cNvSpPr/>
            <p:nvPr/>
          </p:nvSpPr>
          <p:spPr>
            <a:xfrm>
              <a:off x="2723662" y="3428999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2A099CE-3C78-97A1-9B24-072243888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3662" y="3536460"/>
              <a:ext cx="2506785" cy="2506785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0C49793-2153-8180-2DDA-6A5E60FE2205}"/>
              </a:ext>
            </a:extLst>
          </p:cNvPr>
          <p:cNvGrpSpPr/>
          <p:nvPr/>
        </p:nvGrpSpPr>
        <p:grpSpPr>
          <a:xfrm>
            <a:off x="5498124" y="3428998"/>
            <a:ext cx="2532184" cy="2614247"/>
            <a:chOff x="5498124" y="3428998"/>
            <a:chExt cx="2532184" cy="2614247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D6A9FC83-DBAD-A736-DB5B-622230E17E78}"/>
                </a:ext>
              </a:extLst>
            </p:cNvPr>
            <p:cNvSpPr/>
            <p:nvPr/>
          </p:nvSpPr>
          <p:spPr>
            <a:xfrm>
              <a:off x="5498124" y="3428998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FE6E63B-7CCE-AD62-525A-0C6B0879E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054" y="3466124"/>
              <a:ext cx="2272323" cy="227232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F760CD5-5EC3-B88F-2D2D-88C19215CF0C}"/>
              </a:ext>
            </a:extLst>
          </p:cNvPr>
          <p:cNvGrpSpPr/>
          <p:nvPr/>
        </p:nvGrpSpPr>
        <p:grpSpPr>
          <a:xfrm>
            <a:off x="6570038" y="254229"/>
            <a:ext cx="2920539" cy="2920539"/>
            <a:chOff x="6570038" y="240787"/>
            <a:chExt cx="2920539" cy="2920539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B29608DD-CC61-5CCF-372A-7CC239F3CA0C}"/>
                </a:ext>
              </a:extLst>
            </p:cNvPr>
            <p:cNvSpPr/>
            <p:nvPr/>
          </p:nvSpPr>
          <p:spPr>
            <a:xfrm>
              <a:off x="6764216" y="467944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EFD8B57-4F58-6B21-2744-B744C7034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0038" y="240787"/>
              <a:ext cx="2920539" cy="2920539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49CB8A6-14A8-D23D-18FB-83AFF63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331316" cy="1296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ECD857-F81E-14D6-9BDF-C1E3C7241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6125" y="3824367"/>
            <a:ext cx="2337651" cy="2403911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3F905C8-26B8-FC5F-08D1-B9C363735967}"/>
              </a:ext>
            </a:extLst>
          </p:cNvPr>
          <p:cNvGrpSpPr/>
          <p:nvPr/>
        </p:nvGrpSpPr>
        <p:grpSpPr>
          <a:xfrm>
            <a:off x="2945422" y="814755"/>
            <a:ext cx="4966678" cy="4737242"/>
            <a:chOff x="4649120" y="1104816"/>
            <a:chExt cx="4384431" cy="4286633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3B64FF30-988B-3CA8-A7F0-A5533F770BF4}"/>
                </a:ext>
              </a:extLst>
            </p:cNvPr>
            <p:cNvSpPr/>
            <p:nvPr/>
          </p:nvSpPr>
          <p:spPr>
            <a:xfrm>
              <a:off x="4649120" y="1104816"/>
              <a:ext cx="4384431" cy="428663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6BE030-0C86-295D-8EEA-33F239071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9598" t="10986" r="8732" b="9548"/>
            <a:stretch>
              <a:fillRect/>
            </a:stretch>
          </p:blipFill>
          <p:spPr>
            <a:xfrm>
              <a:off x="4832236" y="1319286"/>
              <a:ext cx="4029118" cy="3920488"/>
            </a:xfrm>
            <a:prstGeom prst="round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960AC33-5378-38D8-72E8-97092107D1B3}"/>
              </a:ext>
            </a:extLst>
          </p:cNvPr>
          <p:cNvGrpSpPr/>
          <p:nvPr/>
        </p:nvGrpSpPr>
        <p:grpSpPr>
          <a:xfrm>
            <a:off x="2957342" y="795633"/>
            <a:ext cx="4966678" cy="4737242"/>
            <a:chOff x="2957342" y="795633"/>
            <a:chExt cx="4966678" cy="4737242"/>
          </a:xfrm>
        </p:grpSpPr>
        <p:sp>
          <p:nvSpPr>
            <p:cNvPr id="35" name="Скругленный прямоугольник 34">
              <a:extLst>
                <a:ext uri="{FF2B5EF4-FFF2-40B4-BE49-F238E27FC236}">
                  <a16:creationId xmlns:a16="http://schemas.microsoft.com/office/drawing/2014/main" id="{E4D6E64C-DCB3-F42A-5E5B-E23172CB70C0}"/>
                </a:ext>
              </a:extLst>
            </p:cNvPr>
            <p:cNvSpPr/>
            <p:nvPr/>
          </p:nvSpPr>
          <p:spPr>
            <a:xfrm>
              <a:off x="2957342" y="795633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79FA969-2578-20CA-06A9-0E6A762A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52856" y="961501"/>
              <a:ext cx="4564180" cy="4422877"/>
            </a:xfrm>
            <a:prstGeom prst="round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F482E20-E529-31DD-2A2D-65AA5CF18A82}"/>
              </a:ext>
            </a:extLst>
          </p:cNvPr>
          <p:cNvGrpSpPr/>
          <p:nvPr/>
        </p:nvGrpSpPr>
        <p:grpSpPr>
          <a:xfrm>
            <a:off x="2940306" y="806148"/>
            <a:ext cx="4966678" cy="4737242"/>
            <a:chOff x="2940306" y="806148"/>
            <a:chExt cx="4966678" cy="4737242"/>
          </a:xfrm>
        </p:grpSpPr>
        <p:sp>
          <p:nvSpPr>
            <p:cNvPr id="41" name="Скругленный прямоугольник 40">
              <a:extLst>
                <a:ext uri="{FF2B5EF4-FFF2-40B4-BE49-F238E27FC236}">
                  <a16:creationId xmlns:a16="http://schemas.microsoft.com/office/drawing/2014/main" id="{643D1FF8-9D83-59EC-3450-E69EE3FC8F87}"/>
                </a:ext>
              </a:extLst>
            </p:cNvPr>
            <p:cNvSpPr/>
            <p:nvPr/>
          </p:nvSpPr>
          <p:spPr>
            <a:xfrm>
              <a:off x="2940306" y="806148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FC2AA3FE-3B7D-66A2-66A0-3E6D7B84F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14199" y="905819"/>
              <a:ext cx="4646242" cy="4501233"/>
            </a:xfrm>
            <a:prstGeom prst="round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BC0B3D5F-FB6F-853D-501F-3B2BE31835EC}"/>
              </a:ext>
            </a:extLst>
          </p:cNvPr>
          <p:cNvGrpSpPr/>
          <p:nvPr/>
        </p:nvGrpSpPr>
        <p:grpSpPr>
          <a:xfrm>
            <a:off x="2938412" y="780563"/>
            <a:ext cx="4966678" cy="4737242"/>
            <a:chOff x="2952226" y="787814"/>
            <a:chExt cx="4966678" cy="4737242"/>
          </a:xfrm>
        </p:grpSpPr>
        <p:sp>
          <p:nvSpPr>
            <p:cNvPr id="47" name="Скругленный прямоугольник 46">
              <a:extLst>
                <a:ext uri="{FF2B5EF4-FFF2-40B4-BE49-F238E27FC236}">
                  <a16:creationId xmlns:a16="http://schemas.microsoft.com/office/drawing/2014/main" id="{8E293490-5C74-5514-2F1A-AA3CABA28F1F}"/>
                </a:ext>
              </a:extLst>
            </p:cNvPr>
            <p:cNvSpPr/>
            <p:nvPr/>
          </p:nvSpPr>
          <p:spPr>
            <a:xfrm>
              <a:off x="2952226" y="787814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8992CB8-268F-381E-F0E3-29564C6A0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02279" y="1012286"/>
              <a:ext cx="4658162" cy="4332608"/>
            </a:xfrm>
            <a:prstGeom prst="round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D9AD0C9-D7F7-B8CB-38D5-CE02EB2FECA1}"/>
              </a:ext>
            </a:extLst>
          </p:cNvPr>
          <p:cNvGrpSpPr/>
          <p:nvPr/>
        </p:nvGrpSpPr>
        <p:grpSpPr>
          <a:xfrm>
            <a:off x="2959248" y="780563"/>
            <a:ext cx="4966678" cy="4737242"/>
            <a:chOff x="2935190" y="810600"/>
            <a:chExt cx="4966678" cy="4737242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674DCA82-F655-CD1D-379A-E24D5CF8BBC9}"/>
                </a:ext>
              </a:extLst>
            </p:cNvPr>
            <p:cNvSpPr/>
            <p:nvPr/>
          </p:nvSpPr>
          <p:spPr>
            <a:xfrm>
              <a:off x="2935190" y="810600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E241DAEA-EDA9-56EE-1066-34729CF4D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14199" y="929423"/>
              <a:ext cx="4602837" cy="4415472"/>
            </a:xfrm>
            <a:prstGeom prst="round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96BF818-A56C-7850-9197-28BBD3F394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3882" y="885636"/>
            <a:ext cx="4930323" cy="51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CD890D-A3FB-49EF-B7E4-9462508EAB7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B6C7F1A-7B1E-40C9-B30C-8613119E6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28DF45-B352-4A87-BB58-3CDEAA6ED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5</cp:revision>
  <dcterms:created xsi:type="dcterms:W3CDTF">2025-12-28T11:00:20Z</dcterms:created>
  <dcterms:modified xsi:type="dcterms:W3CDTF">2025-12-28T19:04:11Z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