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4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E7F64-26CA-9551-1ECD-97B84701C837}" v="1" dt="2025-12-28T18:51:22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100" d="100"/>
          <a:sy n="100" d="100"/>
        </p:scale>
        <p:origin x="7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08E7F64-26CA-9551-1ECD-97B84701C837}"/>
    <pc:docChg chg="modSld">
      <pc:chgData name="" userId="" providerId="" clId="Web-{608E7F64-26CA-9551-1ECD-97B84701C837}" dt="2025-12-28T18:51:22.268" v="0" actId="1076"/>
      <pc:docMkLst>
        <pc:docMk/>
      </pc:docMkLst>
      <pc:sldChg chg="modSp">
        <pc:chgData name="" userId="" providerId="" clId="Web-{608E7F64-26CA-9551-1ECD-97B84701C837}" dt="2025-12-28T18:51:22.268" v="0" actId="1076"/>
        <pc:sldMkLst>
          <pc:docMk/>
          <pc:sldMk cId="1253231998" sldId="264"/>
        </pc:sldMkLst>
        <pc:picChg chg="mod">
          <ac:chgData name="" userId="" providerId="" clId="Web-{608E7F64-26CA-9551-1ECD-97B84701C837}" dt="2025-12-28T18:51:22.268" v="0" actId="1076"/>
          <ac:picMkLst>
            <pc:docMk/>
            <pc:sldMk cId="1253231998" sldId="264"/>
            <ac:picMk id="34" creationId="{5C42AB55-B53A-37C4-DCE4-BB8D8428870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396B2-6390-9767-B403-AD9C8BB82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A35A96-EEE5-546A-2229-67265F6C4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4CAB5-EFC1-FDDE-7423-6398B031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2CAED-C752-C727-D88E-8614CC77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9D7AC-D574-E5B5-2B59-3AA4E73B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054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F2C6C-5F90-535B-058B-D35CFAEB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A4DD0F-C196-3438-9357-1F3239465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A0F70-0175-185E-5A54-1DC4494A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02645-69C1-3649-B2B0-8BCD8035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C68D2-D5A3-B55F-1691-E083876D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649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EAED6-6304-5944-E245-4C110D9E3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DE5AC4-0CC5-B082-7949-D628DBA85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7FDF8B-FF42-95D3-C534-8B5528EB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3B9089-B19C-97BF-E462-580F36A3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3CF81-50CA-75A6-B213-604D2C33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453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6560-64CC-5E61-D3DB-B8B17363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619E6-3301-25DE-1464-2DAD47849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0D763B-1A27-4591-96C3-7EE6B3B76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9D30E5-9856-4EED-9F9D-1E737799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8CDFA0-1B2F-316D-9F5E-3B4FC842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8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1B775-525B-3D13-A040-CD1A0D83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A38FEE-09A6-AF55-DEDC-5CFE57BE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93E5D-28DF-A5F4-3EDD-754E5DF9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1EE7F0-DC20-FE98-0F2F-1F9EC69C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731A7-7459-632B-1894-AFCE9CD9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648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0554E-310E-52DD-7832-DBEC0DEF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886AA-8EE2-A22A-DC94-94BB78CEF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252A0D-D086-4309-09F6-C1F9A55B7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C4BD7-B191-A319-FDBC-55B1EF2A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22DA97-52E8-D38E-6CB6-1AE63E6F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10DDDD-4694-FF25-F290-CEFF2CD5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721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0FBD8-19F7-FA5A-0202-756D0AED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93DCA4-3091-B9FE-EDD5-92268A3FF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BE35B6-AB53-8497-F23D-C3BD68A0D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2C3B42-F61A-D970-4468-7B25CC0CE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9F3B29-B78A-3F0B-BA15-CAEBE566D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D4EDE9-C8D0-6750-196D-FCF17736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19DFEC-645D-EAD0-569D-069679DB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380CC1-2C13-7B73-EB78-DB13A684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966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EA296-5209-0EAB-9B51-7F79CA63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B400E1-E4E7-0923-BC43-682FC2C5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6D4222-F02F-0140-16C9-3AC6ABBD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9596F2-5297-AD45-D99D-2F915745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055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609668-A656-5A51-3712-5BE46690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7A3586-94A9-69E6-418E-D36574A4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55668-AB96-A6FE-A47D-36C1D83C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755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FA69C-C0CE-8A3F-54AA-FDDD0C13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5DE9C-481F-5CD8-AEC8-DFCBE83B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7C6121-4ED3-114B-04B1-78771940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B552DC-BB98-4BC4-2EFB-B39698D7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EC0363-A7AA-EE2A-26EB-1501023F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3DE3C4-ABB6-4E2E-8D51-426580C3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442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9B585-BDAB-01DE-DDA8-402B6ECE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045246-2F90-CCA9-179E-A50D75A54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460378-CD25-646F-B27D-A584BF661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525AC4-4B51-AE2C-C62A-B8E4AE17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23DCFF-A335-6D17-1500-68A14F33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43BB18-A64C-0F38-3B8F-A758E6AE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46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E9EA2-4BC9-9973-4B6A-B929E1D4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1CF14-9E5D-8174-4753-B7DC415B2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C3338B-24FA-3F70-32D1-2589C5731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81B518-2100-C842-900C-0BA1C88BEB5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B226FD-2716-009F-878E-F754B8386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47BB7-714C-9774-4B54-159A3CF5E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565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290285-550C-1C66-DCA3-9E3AE641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EC5C248-FDF7-B8D4-4262-6F51EA29FF66}"/>
              </a:ext>
            </a:extLst>
          </p:cNvPr>
          <p:cNvGrpSpPr/>
          <p:nvPr/>
        </p:nvGrpSpPr>
        <p:grpSpPr>
          <a:xfrm>
            <a:off x="630905" y="852833"/>
            <a:ext cx="10405010" cy="3756334"/>
            <a:chOff x="876641" y="1635740"/>
            <a:chExt cx="10405010" cy="375633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876641" y="1635740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F8EBF51-D074-DD86-0520-2B1DC1EE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04" r="-1417"/>
            <a:stretch>
              <a:fillRect/>
            </a:stretch>
          </p:blipFill>
          <p:spPr>
            <a:xfrm>
              <a:off x="998552" y="2406163"/>
              <a:ext cx="2343993" cy="2379394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14D47B7-1A49-0AF2-848F-7DF801088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668" y1="14063" x2="35254" y2="22656"/>
                          <a14:foregroundMark x1="73828" y1="29004" x2="74414" y2="75098"/>
                          <a14:foregroundMark x1="55371" y1="46289" x2="69238" y2="4687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3136513" y="2395806"/>
              <a:ext cx="2602349" cy="2602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9F508FF-A7EF-7266-49FA-785312945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 flipH="1">
              <a:off x="7808394" y="1918817"/>
              <a:ext cx="3473257" cy="3473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8035D930-8EE4-EA15-5D13-93197F071903}"/>
                </a:ext>
              </a:extLst>
            </p:cNvPr>
            <p:cNvSpPr/>
            <p:nvPr/>
          </p:nvSpPr>
          <p:spPr>
            <a:xfrm>
              <a:off x="6401628" y="2826547"/>
              <a:ext cx="995423" cy="972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6249F59-AACB-E7FA-E397-14510BA2D087}"/>
                </a:ext>
              </a:extLst>
            </p:cNvPr>
            <p:cNvSpPr/>
            <p:nvPr/>
          </p:nvSpPr>
          <p:spPr>
            <a:xfrm>
              <a:off x="6099644" y="3429000"/>
              <a:ext cx="1649780" cy="13462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87DF77-2820-4902-404D-650F086EF47C}"/>
                </a:ext>
              </a:extLst>
            </p:cNvPr>
            <p:cNvSpPr txBox="1"/>
            <p:nvPr/>
          </p:nvSpPr>
          <p:spPr>
            <a:xfrm>
              <a:off x="4185758" y="5007835"/>
              <a:ext cx="4363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Журналист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работает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за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компютером</a:t>
              </a:r>
              <a:endPara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08B5474-45CA-351A-43C6-E905C535453D}"/>
              </a:ext>
            </a:extLst>
          </p:cNvPr>
          <p:cNvGrpSpPr/>
          <p:nvPr/>
        </p:nvGrpSpPr>
        <p:grpSpPr>
          <a:xfrm>
            <a:off x="700115" y="893881"/>
            <a:ext cx="10351911" cy="3658326"/>
            <a:chOff x="630832" y="1983141"/>
            <a:chExt cx="10351911" cy="3658326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A08AAE1-C7E9-78FE-0C3D-9675CF4C1829}"/>
                </a:ext>
              </a:extLst>
            </p:cNvPr>
            <p:cNvSpPr/>
            <p:nvPr/>
          </p:nvSpPr>
          <p:spPr>
            <a:xfrm>
              <a:off x="630832" y="1983141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098E8F7-FC58-CBC9-FB30-E951717CF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8216" r="12900"/>
            <a:stretch>
              <a:fillRect/>
            </a:stretch>
          </p:blipFill>
          <p:spPr>
            <a:xfrm>
              <a:off x="906533" y="2271237"/>
              <a:ext cx="2124237" cy="2692855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D8BCC9A-2AB3-4460-EC8A-ED3935793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630" l="676" r="96847">
                          <a14:foregroundMark x1="45270" y1="10185" x2="47973" y2="21852"/>
                          <a14:foregroundMark x1="46622" y1="4815" x2="56757" y2="5370"/>
                          <a14:foregroundMark x1="88964" y1="62593" x2="96847" y2="73148"/>
                          <a14:foregroundMark x1="27252" y1="95000" x2="27252" y2="95000"/>
                          <a14:foregroundMark x1="47973" y1="97407" x2="53153" y2="99630"/>
                          <a14:foregroundMark x1="5856" y1="27778" x2="4279" y2="36111"/>
                          <a14:foregroundMark x1="676" y1="30185" x2="676" y2="33704"/>
                          <a14:foregroundMark x1="49550" y1="3704" x2="47297" y2="0"/>
                          <a14:foregroundMark x1="56757" y1="1852" x2="65315" y2="10741"/>
                          <a14:foregroundMark x1="60135" y1="4815" x2="63739" y2="888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3141241" y="2649266"/>
              <a:ext cx="1771620" cy="215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4E209E5F-DD78-10D4-6595-68B206F2C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4858689" y="2779448"/>
              <a:ext cx="2034621" cy="2034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021477C2-D01B-D823-A6F5-507C6DF2C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796" b="90188" l="9763" r="89819">
                          <a14:foregroundMark x1="46165" y1="11022" x2="54533" y2="7796"/>
                          <a14:foregroundMark x1="46165" y1="90188" x2="36541" y2="9018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302782" y="2230279"/>
              <a:ext cx="2679961" cy="2784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D88986-8214-F2AA-70F0-B15DB0423A88}"/>
                </a:ext>
              </a:extLst>
            </p:cNvPr>
            <p:cNvSpPr txBox="1"/>
            <p:nvPr/>
          </p:nvSpPr>
          <p:spPr>
            <a:xfrm>
              <a:off x="2636196" y="5043188"/>
              <a:ext cx="6445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Учительница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читает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книгу про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морскую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русалочку.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DD6B12-0366-E827-A65B-83257C5EEDA2}"/>
                </a:ext>
              </a:extLst>
            </p:cNvPr>
            <p:cNvSpPr txBox="1"/>
            <p:nvPr/>
          </p:nvSpPr>
          <p:spPr>
            <a:xfrm>
              <a:off x="7079372" y="3473594"/>
              <a:ext cx="1470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latin typeface="Comic Sans MS" panose="030F0702030302020204" pitchFamily="66" charset="0"/>
                </a:rPr>
                <a:t>ПРО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91E95F-B794-DD43-C900-52E161BAAC1E}"/>
              </a:ext>
            </a:extLst>
          </p:cNvPr>
          <p:cNvGrpSpPr/>
          <p:nvPr/>
        </p:nvGrpSpPr>
        <p:grpSpPr>
          <a:xfrm>
            <a:off x="651775" y="824430"/>
            <a:ext cx="10351911" cy="3718744"/>
            <a:chOff x="908099" y="1693776"/>
            <a:chExt cx="10351911" cy="3718744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908099" y="1693776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10CC32D-FDA0-7EC2-C5ED-DEE532928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9906" r="14954"/>
            <a:stretch>
              <a:fillRect/>
            </a:stretch>
          </p:blipFill>
          <p:spPr>
            <a:xfrm>
              <a:off x="1056383" y="2417214"/>
              <a:ext cx="1953529" cy="2599817"/>
            </a:xfrm>
            <a:prstGeom prst="rect">
              <a:avLst/>
            </a:prstGeom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FB39A6C-8665-A1B8-EC1D-00706B505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594" b="98047" l="9961" r="89844">
                          <a14:foregroundMark x1="34180" y1="8691" x2="52832" y2="28906"/>
                          <a14:foregroundMark x1="59082" y1="28125" x2="48145" y2="35840"/>
                          <a14:foregroundMark x1="17871" y1="98047" x2="23242" y2="92676"/>
                          <a14:foregroundMark x1="50488" y1="14844" x2="57520" y2="187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977769" y="2797859"/>
              <a:ext cx="1927694" cy="19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FE1FBD69-15CF-9740-79A3-F0D769DC1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/>
          </p:blipFill>
          <p:spPr bwMode="auto">
            <a:xfrm>
              <a:off x="4559894" y="2765055"/>
              <a:ext cx="2124236" cy="2160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556C8E62-57A4-6FFD-8EB1-DEFEBB8683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/>
            <a:srcRect t="-4958" b="206"/>
            <a:stretch>
              <a:fillRect/>
            </a:stretch>
          </p:blipFill>
          <p:spPr bwMode="auto">
            <a:xfrm>
              <a:off x="8734178" y="2469901"/>
              <a:ext cx="2219110" cy="2324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FA2239-3822-4989-8045-37B9DD086624}"/>
                </a:ext>
              </a:extLst>
            </p:cNvPr>
            <p:cNvSpPr txBox="1"/>
            <p:nvPr/>
          </p:nvSpPr>
          <p:spPr>
            <a:xfrm>
              <a:off x="3475599" y="5043188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Фотограф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сфотографировал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зверей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 в зоопарке.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21FDF9D-B3EB-DA89-7EFA-C84F68FE0E17}"/>
                </a:ext>
              </a:extLst>
            </p:cNvPr>
            <p:cNvSpPr/>
            <p:nvPr/>
          </p:nvSpPr>
          <p:spPr>
            <a:xfrm>
              <a:off x="6780204" y="3086561"/>
              <a:ext cx="1649780" cy="13462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F6617617-BC1D-8447-BF76-26BAE8A0922D}"/>
                </a:ext>
              </a:extLst>
            </p:cNvPr>
            <p:cNvSpPr/>
            <p:nvPr/>
          </p:nvSpPr>
          <p:spPr>
            <a:xfrm>
              <a:off x="7107382" y="3319925"/>
              <a:ext cx="995423" cy="972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10D3DFA-EECE-DD99-43CE-D6A4AA9C45FF}"/>
              </a:ext>
            </a:extLst>
          </p:cNvPr>
          <p:cNvGrpSpPr/>
          <p:nvPr/>
        </p:nvGrpSpPr>
        <p:grpSpPr>
          <a:xfrm>
            <a:off x="748455" y="867317"/>
            <a:ext cx="10351911" cy="3658326"/>
            <a:chOff x="891821" y="1710584"/>
            <a:chExt cx="10351911" cy="3658326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1686EC1-BA2C-DF19-D913-0F9A003D2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1598512" y="2075806"/>
              <a:ext cx="2734203" cy="2734203"/>
            </a:xfrm>
            <a:prstGeom prst="rect">
              <a:avLst/>
            </a:prstGeom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CD1C983-A755-0DFC-69E3-7F307DF21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297" b="96191" l="9961" r="89844">
                          <a14:foregroundMark x1="45508" y1="8594" x2="47168" y2="11328"/>
                          <a14:foregroundMark x1="55762" y1="4297" x2="73242" y2="44531"/>
                          <a14:foregroundMark x1="73242" y1="44531" x2="73633" y2="44824"/>
                          <a14:foregroundMark x1="61719" y1="90820" x2="62793" y2="96191"/>
                          <a14:foregroundMark x1="25488" y1="40527" x2="31836" y2="85938"/>
                          <a14:foregroundMark x1="31836" y1="85938" x2="32031" y2="85938"/>
                          <a14:foregroundMark x1="30957" y1="38379" x2="41699" y2="29688"/>
                          <a14:foregroundMark x1="15234" y1="26953" x2="27734" y2="27539"/>
                          <a14:foregroundMark x1="22266" y1="23242" x2="22852" y2="36133"/>
                          <a14:foregroundMark x1="14746" y1="28613" x2="15820" y2="3349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4970118" y="2274546"/>
              <a:ext cx="2349433" cy="234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F239ABCD-9B6D-81F8-3A13-DE894A43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/>
            <a:srcRect/>
            <a:stretch/>
          </p:blipFill>
          <p:spPr bwMode="auto">
            <a:xfrm>
              <a:off x="7945480" y="2597464"/>
              <a:ext cx="2117177" cy="211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17B04A-78AE-5788-53E7-D5E41EC2A380}"/>
                </a:ext>
              </a:extLst>
            </p:cNvPr>
            <p:cNvSpPr txBox="1"/>
            <p:nvPr/>
          </p:nvSpPr>
          <p:spPr>
            <a:xfrm>
              <a:off x="4132957" y="4894834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Повар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приготовил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шоколадный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торт.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9ECBB52-1567-D221-CD72-2187AA6566BE}"/>
              </a:ext>
            </a:extLst>
          </p:cNvPr>
          <p:cNvGrpSpPr/>
          <p:nvPr/>
        </p:nvGrpSpPr>
        <p:grpSpPr>
          <a:xfrm>
            <a:off x="630904" y="846593"/>
            <a:ext cx="10351911" cy="3658326"/>
            <a:chOff x="891821" y="1710584"/>
            <a:chExt cx="10351911" cy="3658326"/>
          </a:xfrm>
        </p:grpSpPr>
        <p:sp>
          <p:nvSpPr>
            <p:cNvPr id="2048" name="Прямоугольник: скругленные углы 2047">
              <a:extLst>
                <a:ext uri="{FF2B5EF4-FFF2-40B4-BE49-F238E27FC236}">
                  <a16:creationId xmlns:a16="http://schemas.microsoft.com/office/drawing/2014/main" id="{D798DD66-F296-8EB0-98AA-6D8BD0F4D21E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049" name="Рисунок 2048">
              <a:extLst>
                <a:ext uri="{FF2B5EF4-FFF2-40B4-BE49-F238E27FC236}">
                  <a16:creationId xmlns:a16="http://schemas.microsoft.com/office/drawing/2014/main" id="{347A0206-6619-E291-9A17-5A5BEDC70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t="-733" b="-2094"/>
            <a:stretch>
              <a:fillRect/>
            </a:stretch>
          </p:blipFill>
          <p:spPr>
            <a:xfrm>
              <a:off x="1242781" y="2179271"/>
              <a:ext cx="2764601" cy="2842771"/>
            </a:xfrm>
            <a:prstGeom prst="rect">
              <a:avLst/>
            </a:prstGeom>
          </p:spPr>
        </p:pic>
        <p:pic>
          <p:nvPicPr>
            <p:cNvPr id="2051" name="Picture 2">
              <a:extLst>
                <a:ext uri="{FF2B5EF4-FFF2-40B4-BE49-F238E27FC236}">
                  <a16:creationId xmlns:a16="http://schemas.microsoft.com/office/drawing/2014/main" id="{F0F019B4-745F-D7A5-2B2C-A8348C7B2B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7227" b="93555" l="5469" r="92969">
                          <a14:foregroundMark x1="24316" y1="11426" x2="19434" y2="59180"/>
                          <a14:foregroundMark x1="69531" y1="53711" x2="71387" y2="93555"/>
                          <a14:foregroundMark x1="62305" y1="59766" x2="85840" y2="60352"/>
                          <a14:foregroundMark x1="85840" y1="60352" x2="85254" y2="65137"/>
                          <a14:foregroundMark x1="58691" y1="49512" x2="82227" y2="48926"/>
                          <a14:foregroundMark x1="82227" y1="48926" x2="93066" y2="74121"/>
                          <a14:foregroundMark x1="93066" y1="74121" x2="78516" y2="91699"/>
                          <a14:foregroundMark x1="78516" y1="91699" x2="62891" y2="70996"/>
                          <a14:foregroundMark x1="62891" y1="70996" x2="63477" y2="51855"/>
                          <a14:foregroundMark x1="20020" y1="33789" x2="16211" y2="63379"/>
                          <a14:foregroundMark x1="16211" y1="63379" x2="13965" y2="67578"/>
                          <a14:foregroundMark x1="8008" y1="46484" x2="10352" y2="71191"/>
                          <a14:foregroundMark x1="10352" y1="80859" x2="10352" y2="89355"/>
                          <a14:foregroundMark x1="19434" y1="60352" x2="24902" y2="85742"/>
                          <a14:foregroundMark x1="5566" y1="91699" x2="8594" y2="92969"/>
                          <a14:foregroundMark x1="84668" y1="34961" x2="62891" y2="31934"/>
                          <a14:foregroundMark x1="82813" y1="7227" x2="82227" y2="18066"/>
                          <a14:foregroundMark x1="42969" y1="44043" x2="43555" y2="54883"/>
                          <a14:foregroundMark x1="51465" y1="29590" x2="60449" y2="37988"/>
                        </a14:backgroundRemoval>
                      </a14:imgEffect>
                    </a14:imgLayer>
                  </a14:imgProps>
                </a:ext>
              </a:extLst>
            </a:blip>
            <a:srcRect t="6275" r="45970"/>
            <a:stretch>
              <a:fillRect/>
            </a:stretch>
          </p:blipFill>
          <p:spPr bwMode="auto">
            <a:xfrm>
              <a:off x="3505616" y="2313948"/>
              <a:ext cx="1587418" cy="2753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4">
              <a:extLst>
                <a:ext uri="{FF2B5EF4-FFF2-40B4-BE49-F238E27FC236}">
                  <a16:creationId xmlns:a16="http://schemas.microsoft.com/office/drawing/2014/main" id="{A7B0636A-0EC5-2689-2950-AAAA8D121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/>
            <a:srcRect/>
            <a:stretch/>
          </p:blipFill>
          <p:spPr bwMode="auto">
            <a:xfrm>
              <a:off x="8606120" y="2476296"/>
              <a:ext cx="2524396" cy="252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894EA449-CA8C-F309-8F5C-6B01740336CA}"/>
                </a:ext>
              </a:extLst>
            </p:cNvPr>
            <p:cNvSpPr txBox="1"/>
            <p:nvPr/>
          </p:nvSpPr>
          <p:spPr>
            <a:xfrm>
              <a:off x="3829990" y="4871127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Доктор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пришел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палату.</a:t>
              </a:r>
            </a:p>
          </p:txBody>
        </p:sp>
        <p:sp>
          <p:nvSpPr>
            <p:cNvPr id="2056" name="Прямоугольник 2055">
              <a:extLst>
                <a:ext uri="{FF2B5EF4-FFF2-40B4-BE49-F238E27FC236}">
                  <a16:creationId xmlns:a16="http://schemas.microsoft.com/office/drawing/2014/main" id="{455A6D94-3A53-F06E-E76B-B31E18212D68}"/>
                </a:ext>
              </a:extLst>
            </p:cNvPr>
            <p:cNvSpPr/>
            <p:nvPr/>
          </p:nvSpPr>
          <p:spPr>
            <a:xfrm>
              <a:off x="5784308" y="3074318"/>
              <a:ext cx="1760483" cy="1494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057" name="Овал 2056">
              <a:extLst>
                <a:ext uri="{FF2B5EF4-FFF2-40B4-BE49-F238E27FC236}">
                  <a16:creationId xmlns:a16="http://schemas.microsoft.com/office/drawing/2014/main" id="{2269AEBD-9E19-5149-7FEF-22071E6C84DE}"/>
                </a:ext>
              </a:extLst>
            </p:cNvPr>
            <p:cNvSpPr/>
            <p:nvPr/>
          </p:nvSpPr>
          <p:spPr>
            <a:xfrm>
              <a:off x="6124210" y="3284412"/>
              <a:ext cx="1062218" cy="10797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pic>
        <p:nvPicPr>
          <p:cNvPr id="34" name="Рисунок 3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42AB55-B53A-37C4-DCE4-BB8D8428870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039811" y="4567883"/>
            <a:ext cx="2015185" cy="201518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F04F10-B9D8-6F82-2D56-57687EF2DB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278" y="0"/>
            <a:ext cx="954486" cy="96636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6BA105-C79E-6854-3109-E3B8B9123E1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99532" y="1054673"/>
            <a:ext cx="3800995" cy="38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3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99FDB8-5928-4246-822B-3CAD74FC494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44C24C7-938F-4170-827C-F9E6D4C91B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C07C03-407B-4B18-BC38-4D14F98311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28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2025-12-28T15:04:24Z</dcterms:created>
  <dcterms:modified xsi:type="dcterms:W3CDTF">2025-12-28T18:51:22Z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