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slides/slide1.xml" ContentType="application/vnd.openxmlformats-officedocument.presentationml.slide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Layouts/slideLayout11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1.xml" ContentType="application/vnd.openxmlformats-officedocument.theme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83" autoAdjust="0"/>
    <p:restoredTop sz="94665"/>
  </p:normalViewPr>
  <p:slideViewPr>
    <p:cSldViewPr snapToGrid="0">
      <p:cViewPr varScale="1">
        <p:scale>
          <a:sx n="93" d="100"/>
          <a:sy n="93" d="100"/>
        </p:scale>
        <p:origin x="30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2.xml"/><Relationship Id="rId3" Type="http://schemas.openxmlformats.org/officeDocument/2006/relationships/presProps" Target="presProps.xml"/><Relationship Id="rId7" Type="http://schemas.openxmlformats.org/officeDocument/2006/relationships/customXml" Target="../customXml/item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Relationship Id="rId9" Type="http://schemas.openxmlformats.org/officeDocument/2006/relationships/customXml" Target="../customXml/item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6E242A6-D8FF-AE57-2757-14D11B3F8C4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Підзаголовок 2">
            <a:extLst>
              <a:ext uri="{FF2B5EF4-FFF2-40B4-BE49-F238E27FC236}">
                <a16:creationId xmlns:a16="http://schemas.microsoft.com/office/drawing/2014/main" id="{752BFEA4-47B9-5416-6960-2FCC0EE28C8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660E0451-6A2C-5EEB-B5C0-1622035EE6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8B2FE-7598-44EB-9ADE-3E69FAE7BB6A}" type="datetimeFigureOut">
              <a:rPr lang="uk-UA" smtClean="0"/>
              <a:t>28.12.2025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2F6EFC3E-A84C-9DD9-A750-B490436CEF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CE085103-A50F-1BC3-0F6F-60929E771B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670C36-3775-48DD-B57D-8557F87B4752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3440344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4F776EB-EF78-45C5-8E52-8A4F6B95D3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4FCA6A50-113B-AD5E-9A39-10EEF66E710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111B5C3C-D0B3-D63D-E3E9-423509D18E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8B2FE-7598-44EB-9ADE-3E69FAE7BB6A}" type="datetimeFigureOut">
              <a:rPr lang="uk-UA" smtClean="0"/>
              <a:t>28.12.2025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3D17335C-456A-2050-0D06-BA96404006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3EFC0150-3B30-0D0F-7BB7-DE9ACBC026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670C36-3775-48DD-B57D-8557F87B4752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7532435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>
            <a:extLst>
              <a:ext uri="{FF2B5EF4-FFF2-40B4-BE49-F238E27FC236}">
                <a16:creationId xmlns:a16="http://schemas.microsoft.com/office/drawing/2014/main" id="{0AE178EC-9FC2-E479-52D0-7C959634A05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2732E501-F68B-DACC-D804-7058A080215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BDDD36E1-EA4E-BC28-01F5-AF1F8698AF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8B2FE-7598-44EB-9ADE-3E69FAE7BB6A}" type="datetimeFigureOut">
              <a:rPr lang="uk-UA" smtClean="0"/>
              <a:t>28.12.2025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566D586D-BFAF-47C4-EAD0-DACEEDB2EE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8F22A019-133C-FB57-B6B5-F78A46FBE6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670C36-3775-48DD-B57D-8557F87B4752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2717989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6C0C361-41AB-D8C6-A23B-1A7D5D12C0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86B024F3-AE1A-3B02-A6AB-7FA57934271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10971BF9-D333-81FF-C438-4231947A47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8B2FE-7598-44EB-9ADE-3E69FAE7BB6A}" type="datetimeFigureOut">
              <a:rPr lang="uk-UA" smtClean="0"/>
              <a:t>28.12.2025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E333BF57-C831-63BF-A0C5-CD8D139D48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32947B28-4D5E-8DC0-F1D5-4DEC643429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670C36-3775-48DD-B57D-8557F87B4752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5954155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1126587-4FBA-8D15-81D5-DA14618B5A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AF49958C-15CF-3EF9-8F35-1C3B2E8F35A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446A440D-F0DB-EB72-E6A5-42C906AA2A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8B2FE-7598-44EB-9ADE-3E69FAE7BB6A}" type="datetimeFigureOut">
              <a:rPr lang="uk-UA" smtClean="0"/>
              <a:t>28.12.2025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82B5C9BA-FBE6-323E-0BE7-B12A14D786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EB224244-E6F1-F48F-B220-81AC634955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670C36-3775-48DD-B57D-8557F87B4752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2829982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E4CE39A-0462-E40D-7F5B-F17D939BDD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A2788635-EA2B-2DFD-998E-ABE191E3C67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864FC50C-7671-5D8D-13EC-E89B67519C3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2038427D-F1C1-A5CF-EC1A-5B292FEA5E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8B2FE-7598-44EB-9ADE-3E69FAE7BB6A}" type="datetimeFigureOut">
              <a:rPr lang="uk-UA" smtClean="0"/>
              <a:t>28.12.2025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E0AD33C7-2F72-D531-89C2-5A44C43E03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9209F63A-357B-75B9-A36F-2CAFCDD4F6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670C36-3775-48DD-B57D-8557F87B4752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4257923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8274DA0-733E-4BBC-564B-012E68D276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8A8898B3-6C16-FFFB-6035-89C6B2B7915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9A70C990-31BE-748C-0EB2-B1ED96A162F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тексту 4">
            <a:extLst>
              <a:ext uri="{FF2B5EF4-FFF2-40B4-BE49-F238E27FC236}">
                <a16:creationId xmlns:a16="http://schemas.microsoft.com/office/drawing/2014/main" id="{686E8E18-9857-DDAC-219B-DCAAFB7339E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>
            <a:extLst>
              <a:ext uri="{FF2B5EF4-FFF2-40B4-BE49-F238E27FC236}">
                <a16:creationId xmlns:a16="http://schemas.microsoft.com/office/drawing/2014/main" id="{A5DAACCA-1FDB-0FCE-CB68-5A979E08462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7" name="Місце для дати 6">
            <a:extLst>
              <a:ext uri="{FF2B5EF4-FFF2-40B4-BE49-F238E27FC236}">
                <a16:creationId xmlns:a16="http://schemas.microsoft.com/office/drawing/2014/main" id="{8AB4D02C-AAE9-EA4A-11B2-EAB08967F5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8B2FE-7598-44EB-9ADE-3E69FAE7BB6A}" type="datetimeFigureOut">
              <a:rPr lang="uk-UA" smtClean="0"/>
              <a:t>28.12.2025</a:t>
            </a:fld>
            <a:endParaRPr lang="uk-UA"/>
          </a:p>
        </p:txBody>
      </p:sp>
      <p:sp>
        <p:nvSpPr>
          <p:cNvPr id="8" name="Місце для нижнього колонтитула 7">
            <a:extLst>
              <a:ext uri="{FF2B5EF4-FFF2-40B4-BE49-F238E27FC236}">
                <a16:creationId xmlns:a16="http://schemas.microsoft.com/office/drawing/2014/main" id="{5483C64E-B188-8209-9AD8-795A57291D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>
            <a:extLst>
              <a:ext uri="{FF2B5EF4-FFF2-40B4-BE49-F238E27FC236}">
                <a16:creationId xmlns:a16="http://schemas.microsoft.com/office/drawing/2014/main" id="{47DEB868-7EF0-85EF-AF52-2DFBCA385C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670C36-3775-48DD-B57D-8557F87B4752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5528615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3C07E87-7B2F-BB4D-13A2-EBACFE38C9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дати 2">
            <a:extLst>
              <a:ext uri="{FF2B5EF4-FFF2-40B4-BE49-F238E27FC236}">
                <a16:creationId xmlns:a16="http://schemas.microsoft.com/office/drawing/2014/main" id="{66F6FF21-9176-435A-C066-191150C96F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8B2FE-7598-44EB-9ADE-3E69FAE7BB6A}" type="datetimeFigureOut">
              <a:rPr lang="uk-UA" smtClean="0"/>
              <a:t>28.12.2025</a:t>
            </a:fld>
            <a:endParaRPr lang="uk-UA"/>
          </a:p>
        </p:txBody>
      </p:sp>
      <p:sp>
        <p:nvSpPr>
          <p:cNvPr id="4" name="Місце для нижнього колонтитула 3">
            <a:extLst>
              <a:ext uri="{FF2B5EF4-FFF2-40B4-BE49-F238E27FC236}">
                <a16:creationId xmlns:a16="http://schemas.microsoft.com/office/drawing/2014/main" id="{450EE081-B71F-6890-2CED-F51DC8922E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>
            <a:extLst>
              <a:ext uri="{FF2B5EF4-FFF2-40B4-BE49-F238E27FC236}">
                <a16:creationId xmlns:a16="http://schemas.microsoft.com/office/drawing/2014/main" id="{9846B4D1-8417-111B-82F7-D69FDEC5A1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670C36-3775-48DD-B57D-8557F87B4752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4898662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>
            <a:extLst>
              <a:ext uri="{FF2B5EF4-FFF2-40B4-BE49-F238E27FC236}">
                <a16:creationId xmlns:a16="http://schemas.microsoft.com/office/drawing/2014/main" id="{DFE73210-62C7-BAD2-C84F-733AC6541F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8B2FE-7598-44EB-9ADE-3E69FAE7BB6A}" type="datetimeFigureOut">
              <a:rPr lang="uk-UA" smtClean="0"/>
              <a:t>28.12.2025</a:t>
            </a:fld>
            <a:endParaRPr lang="uk-UA"/>
          </a:p>
        </p:txBody>
      </p:sp>
      <p:sp>
        <p:nvSpPr>
          <p:cNvPr id="3" name="Місце для нижнього колонтитула 2">
            <a:extLst>
              <a:ext uri="{FF2B5EF4-FFF2-40B4-BE49-F238E27FC236}">
                <a16:creationId xmlns:a16="http://schemas.microsoft.com/office/drawing/2014/main" id="{1C4A6073-A2AC-A279-F336-FE4AE8F33E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>
            <a:extLst>
              <a:ext uri="{FF2B5EF4-FFF2-40B4-BE49-F238E27FC236}">
                <a16:creationId xmlns:a16="http://schemas.microsoft.com/office/drawing/2014/main" id="{ADBAA8BB-EC35-7011-5C43-578CA558B7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670C36-3775-48DD-B57D-8557F87B4752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7918612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F724674-4EFE-66FF-54D7-D84DCB7CEA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BEA6C91C-128D-2137-51DF-6AB2779B453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15C3457A-2A9C-1C48-1B3E-BA3D2A5EEF1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A71A572B-8B91-F29B-5486-9BB1925876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8B2FE-7598-44EB-9ADE-3E69FAE7BB6A}" type="datetimeFigureOut">
              <a:rPr lang="uk-UA" smtClean="0"/>
              <a:t>28.12.2025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C8563FBE-0A6A-CAE2-B8F1-2081D451CA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F8D7B65F-357D-6826-5714-DC557A8B3E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670C36-3775-48DD-B57D-8557F87B4752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1858405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C013D82-0679-DB0E-C3FC-D7C4F2AA14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зображення 2">
            <a:extLst>
              <a:ext uri="{FF2B5EF4-FFF2-40B4-BE49-F238E27FC236}">
                <a16:creationId xmlns:a16="http://schemas.microsoft.com/office/drawing/2014/main" id="{E7754E48-6586-421A-414A-2970361C0CA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ED332554-24D7-527A-2562-9447D9A9DBE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5F68C665-9CEC-1A58-1C3B-EEE2AFAEAA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8B2FE-7598-44EB-9ADE-3E69FAE7BB6A}" type="datetimeFigureOut">
              <a:rPr lang="uk-UA" smtClean="0"/>
              <a:t>28.12.2025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1788C74B-7DF3-BD19-0F7A-4113E54777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CD63BB2F-570E-F9DE-6DEE-61A18DCC4E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670C36-3775-48DD-B57D-8557F87B4752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1610860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>
            <a:extLst>
              <a:ext uri="{FF2B5EF4-FFF2-40B4-BE49-F238E27FC236}">
                <a16:creationId xmlns:a16="http://schemas.microsoft.com/office/drawing/2014/main" id="{7AE16FB6-6A0D-266B-7945-6F598DA085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AC6ACA9E-A040-02BB-35B3-F83FD172AC0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CEBC925E-C4A4-8912-5325-A939073A526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C908B2FE-7598-44EB-9ADE-3E69FAE7BB6A}" type="datetimeFigureOut">
              <a:rPr lang="uk-UA" smtClean="0"/>
              <a:t>28.12.2025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9EB570AB-3B0B-809B-F68B-42D866D210C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477711EB-AC26-3D96-5840-384F22252F5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8670C36-3775-48DD-B57D-8557F87B4752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5762261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" name="Рисунок 75">
            <a:extLst>
              <a:ext uri="{FF2B5EF4-FFF2-40B4-BE49-F238E27FC236}">
                <a16:creationId xmlns:a16="http://schemas.microsoft.com/office/drawing/2014/main" id="{4BF8DD38-E142-8EFC-809E-51197B81738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Прямоугольник: скругленные углы 6">
            <a:extLst>
              <a:ext uri="{FF2B5EF4-FFF2-40B4-BE49-F238E27FC236}">
                <a16:creationId xmlns:a16="http://schemas.microsoft.com/office/drawing/2014/main" id="{9C8D542E-07A2-416E-B5F2-3FD70BBA7BDE}"/>
              </a:ext>
            </a:extLst>
          </p:cNvPr>
          <p:cNvSpPr/>
          <p:nvPr/>
        </p:nvSpPr>
        <p:spPr>
          <a:xfrm>
            <a:off x="512618" y="1499531"/>
            <a:ext cx="7535750" cy="4662372"/>
          </a:xfrm>
          <a:custGeom>
            <a:avLst>
              <a:gd name="f0" fmla="val 3600"/>
            </a:avLst>
            <a:gdLst>
              <a:gd name="f1" fmla="val 10800000"/>
              <a:gd name="f2" fmla="val 5400000"/>
              <a:gd name="f3" fmla="val 1620000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val 45"/>
              <a:gd name="f10" fmla="val 10800"/>
              <a:gd name="f11" fmla="val -2147483647"/>
              <a:gd name="f12" fmla="val 2147483647"/>
              <a:gd name="f13" fmla="abs f4"/>
              <a:gd name="f14" fmla="abs f5"/>
              <a:gd name="f15" fmla="abs f6"/>
              <a:gd name="f16" fmla="*/ f8 1 180"/>
              <a:gd name="f17" fmla="pin 0 f0 10800"/>
              <a:gd name="f18" fmla="+- 0 0 f2"/>
              <a:gd name="f19" fmla="?: f13 f4 1"/>
              <a:gd name="f20" fmla="?: f14 f5 1"/>
              <a:gd name="f21" fmla="?: f15 f6 1"/>
              <a:gd name="f22" fmla="*/ f9 f16 1"/>
              <a:gd name="f23" fmla="+- f7 f17 0"/>
              <a:gd name="f24" fmla="*/ f19 1 21600"/>
              <a:gd name="f25" fmla="*/ f20 1 21600"/>
              <a:gd name="f26" fmla="*/ 21600 f19 1"/>
              <a:gd name="f27" fmla="*/ 21600 f20 1"/>
              <a:gd name="f28" fmla="+- 0 0 f22"/>
              <a:gd name="f29" fmla="min f25 f24"/>
              <a:gd name="f30" fmla="*/ f26 1 f21"/>
              <a:gd name="f31" fmla="*/ f27 1 f21"/>
              <a:gd name="f32" fmla="*/ f28 f1 1"/>
              <a:gd name="f33" fmla="*/ f32 1 f8"/>
              <a:gd name="f34" fmla="+- f31 0 f17"/>
              <a:gd name="f35" fmla="+- f30 0 f17"/>
              <a:gd name="f36" fmla="*/ f17 f29 1"/>
              <a:gd name="f37" fmla="*/ f7 f29 1"/>
              <a:gd name="f38" fmla="*/ f23 f29 1"/>
              <a:gd name="f39" fmla="*/ f31 f29 1"/>
              <a:gd name="f40" fmla="*/ f30 f29 1"/>
              <a:gd name="f41" fmla="+- f33 0 f2"/>
              <a:gd name="f42" fmla="+- f37 0 f38"/>
              <a:gd name="f43" fmla="+- f38 0 f37"/>
              <a:gd name="f44" fmla="*/ f34 f29 1"/>
              <a:gd name="f45" fmla="*/ f35 f29 1"/>
              <a:gd name="f46" fmla="cos 1 f41"/>
              <a:gd name="f47" fmla="abs f42"/>
              <a:gd name="f48" fmla="abs f43"/>
              <a:gd name="f49" fmla="?: f42 f18 f2"/>
              <a:gd name="f50" fmla="?: f42 f2 f18"/>
              <a:gd name="f51" fmla="?: f42 f3 f2"/>
              <a:gd name="f52" fmla="?: f42 f2 f3"/>
              <a:gd name="f53" fmla="+- f39 0 f44"/>
              <a:gd name="f54" fmla="?: f43 f18 f2"/>
              <a:gd name="f55" fmla="?: f43 f2 f18"/>
              <a:gd name="f56" fmla="+- f40 0 f45"/>
              <a:gd name="f57" fmla="+- f44 0 f39"/>
              <a:gd name="f58" fmla="+- f45 0 f40"/>
              <a:gd name="f59" fmla="?: f42 0 f1"/>
              <a:gd name="f60" fmla="?: f42 f1 0"/>
              <a:gd name="f61" fmla="+- 0 0 f46"/>
              <a:gd name="f62" fmla="?: f42 f52 f51"/>
              <a:gd name="f63" fmla="?: f42 f51 f52"/>
              <a:gd name="f64" fmla="?: f43 f50 f49"/>
              <a:gd name="f65" fmla="abs f53"/>
              <a:gd name="f66" fmla="?: f53 0 f1"/>
              <a:gd name="f67" fmla="?: f53 f1 0"/>
              <a:gd name="f68" fmla="?: f53 f54 f55"/>
              <a:gd name="f69" fmla="abs f56"/>
              <a:gd name="f70" fmla="abs f57"/>
              <a:gd name="f71" fmla="?: f56 f18 f2"/>
              <a:gd name="f72" fmla="?: f56 f2 f18"/>
              <a:gd name="f73" fmla="?: f56 f3 f2"/>
              <a:gd name="f74" fmla="?: f56 f2 f3"/>
              <a:gd name="f75" fmla="abs f58"/>
              <a:gd name="f76" fmla="?: f58 f18 f2"/>
              <a:gd name="f77" fmla="?: f58 f2 f18"/>
              <a:gd name="f78" fmla="?: f58 f60 f59"/>
              <a:gd name="f79" fmla="?: f58 f59 f60"/>
              <a:gd name="f80" fmla="*/ f17 f61 1"/>
              <a:gd name="f81" fmla="?: f43 f63 f62"/>
              <a:gd name="f82" fmla="?: f43 f67 f66"/>
              <a:gd name="f83" fmla="?: f43 f66 f67"/>
              <a:gd name="f84" fmla="?: f56 f74 f73"/>
              <a:gd name="f85" fmla="?: f56 f73 f74"/>
              <a:gd name="f86" fmla="?: f57 f72 f71"/>
              <a:gd name="f87" fmla="?: f42 f78 f79"/>
              <a:gd name="f88" fmla="?: f42 f76 f77"/>
              <a:gd name="f89" fmla="*/ f80 3163 1"/>
              <a:gd name="f90" fmla="?: f53 f82 f83"/>
              <a:gd name="f91" fmla="?: f57 f85 f84"/>
              <a:gd name="f92" fmla="*/ f89 1 7636"/>
              <a:gd name="f93" fmla="+- f7 f92 0"/>
              <a:gd name="f94" fmla="+- f30 0 f92"/>
              <a:gd name="f95" fmla="+- f31 0 f92"/>
              <a:gd name="f96" fmla="*/ f93 f29 1"/>
              <a:gd name="f97" fmla="*/ f94 f29 1"/>
              <a:gd name="f98" fmla="*/ f95 f29 1"/>
            </a:gdLst>
            <a:ahLst>
              <a:ahXY gdRefX="f0" minX="f7" maxX="f10">
                <a:pos x="f36" y="f37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96" t="f96" r="f97" b="f98"/>
            <a:pathLst>
              <a:path>
                <a:moveTo>
                  <a:pt x="f38" y="f37"/>
                </a:moveTo>
                <a:arcTo wR="f47" hR="f48" stAng="f81" swAng="f64"/>
                <a:lnTo>
                  <a:pt x="f37" y="f44"/>
                </a:lnTo>
                <a:arcTo wR="f48" hR="f65" stAng="f90" swAng="f68"/>
                <a:lnTo>
                  <a:pt x="f45" y="f39"/>
                </a:lnTo>
                <a:arcTo wR="f69" hR="f70" stAng="f91" swAng="f86"/>
                <a:lnTo>
                  <a:pt x="f40" y="f38"/>
                </a:lnTo>
                <a:arcTo wR="f75" hR="f47" stAng="f87" swAng="f88"/>
                <a:close/>
              </a:path>
            </a:pathLst>
          </a:custGeom>
          <a:solidFill>
            <a:srgbClr val="FFFFFF">
              <a:alpha val="90000"/>
            </a:srgbClr>
          </a:solidFill>
          <a:ln w="19046" cap="flat">
            <a:solidFill>
              <a:srgbClr val="0C445E"/>
            </a:solidFill>
            <a:prstDash val="solid"/>
            <a:miter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lvl="0" algn="ctr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 dirty="0">
              <a:solidFill>
                <a:srgbClr val="FFFFFF"/>
              </a:solidFill>
              <a:uFillTx/>
              <a:latin typeface="Aptos"/>
            </a:endParaRP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E6C33A9A-60AA-9184-61B2-8722EFE5ABFF}"/>
              </a:ext>
            </a:extLst>
          </p:cNvPr>
          <p:cNvSpPr/>
          <p:nvPr/>
        </p:nvSpPr>
        <p:spPr>
          <a:xfrm>
            <a:off x="766406" y="1784789"/>
            <a:ext cx="7160935" cy="35394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just"/>
            <a:r>
              <a:rPr lang="ru-RU" sz="32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Х   </a:t>
            </a:r>
            <a:r>
              <a:rPr lang="ru-RU" sz="3200" b="0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аб</a:t>
            </a:r>
            <a:r>
              <a:rPr lang="ru-RU" sz="32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 </a:t>
            </a:r>
            <a:r>
              <a:rPr lang="ru-RU" sz="3200" b="0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ый</a:t>
            </a:r>
            <a:r>
              <a:rPr lang="ru-RU" sz="32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к  </a:t>
            </a:r>
            <a:r>
              <a:rPr lang="ru-RU" sz="3200" b="0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олик</a:t>
            </a:r>
            <a:r>
              <a:rPr lang="ru-RU" sz="32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   ома г  </a:t>
            </a:r>
            <a:r>
              <a:rPr lang="ru-RU" sz="3200" b="0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ыз</a:t>
            </a:r>
            <a:r>
              <a:rPr lang="ru-RU" sz="32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х  </a:t>
            </a:r>
            <a:r>
              <a:rPr lang="ru-RU" sz="3200" b="0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устящую</a:t>
            </a:r>
            <a:r>
              <a:rPr lang="ru-RU" sz="32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</a:p>
          <a:p>
            <a:pPr algn="just"/>
            <a:r>
              <a:rPr lang="ru-RU" sz="3200" b="0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мо</a:t>
            </a:r>
            <a:r>
              <a:rPr lang="ru-RU" sz="32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 ковку и го   </a:t>
            </a:r>
            <a:r>
              <a:rPr lang="ru-RU" sz="3200" b="0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ькую</a:t>
            </a:r>
            <a:r>
              <a:rPr lang="ru-RU" sz="32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ru-RU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 </a:t>
            </a:r>
            <a:r>
              <a:rPr lang="ru-RU" sz="3200" b="0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едьку</a:t>
            </a:r>
            <a:r>
              <a:rPr lang="ru-RU" sz="32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. </a:t>
            </a:r>
          </a:p>
          <a:p>
            <a:pPr algn="just"/>
            <a:r>
              <a:rPr lang="ru-RU" sz="3200" b="0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Вд</a:t>
            </a:r>
            <a:r>
              <a:rPr lang="ru-RU" sz="32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 </a:t>
            </a:r>
            <a:r>
              <a:rPr lang="ru-RU" sz="3200" b="0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уг</a:t>
            </a:r>
            <a:r>
              <a:rPr lang="ru-RU" sz="32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он    </a:t>
            </a:r>
            <a:r>
              <a:rPr lang="ru-RU" sz="3200" b="0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азглядел</a:t>
            </a:r>
            <a:r>
              <a:rPr lang="ru-RU" sz="32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на до  </a:t>
            </a:r>
            <a:r>
              <a:rPr lang="ru-RU" sz="3200" b="0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оге</a:t>
            </a:r>
            <a:r>
              <a:rPr lang="ru-RU" sz="32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ста  </a:t>
            </a:r>
            <a:r>
              <a:rPr lang="ru-RU" sz="3200" b="0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ый</a:t>
            </a:r>
            <a:endParaRPr lang="ru-RU" sz="32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just"/>
            <a:r>
              <a:rPr lang="ru-RU" sz="32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т  </a:t>
            </a:r>
            <a:r>
              <a:rPr lang="ru-RU" sz="3200" b="0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акто</a:t>
            </a:r>
            <a:r>
              <a:rPr lang="ru-RU" sz="32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  .   ома соб  ал д  </a:t>
            </a:r>
            <a:r>
              <a:rPr lang="ru-RU" sz="3200" b="0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узей</a:t>
            </a:r>
            <a:r>
              <a:rPr lang="ru-RU" sz="32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: </a:t>
            </a:r>
          </a:p>
          <a:p>
            <a:pPr algn="just"/>
            <a:r>
              <a:rPr lang="ru-RU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п</a:t>
            </a:r>
            <a:r>
              <a:rPr lang="ru-RU" sz="32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  </a:t>
            </a:r>
            <a:r>
              <a:rPr lang="ru-RU" sz="3200" b="0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ыткую</a:t>
            </a:r>
            <a:r>
              <a:rPr lang="ru-RU" sz="32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  </a:t>
            </a:r>
            <a:r>
              <a:rPr lang="ru-RU" sz="3200" b="0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ысь</a:t>
            </a:r>
            <a:r>
              <a:rPr lang="ru-RU" sz="32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и се   ого ба   </a:t>
            </a:r>
            <a:r>
              <a:rPr lang="ru-RU" sz="3200" b="0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ана</a:t>
            </a:r>
            <a:r>
              <a:rPr lang="ru-RU" sz="32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. </a:t>
            </a:r>
          </a:p>
          <a:p>
            <a:pPr algn="just"/>
            <a:r>
              <a:rPr lang="ru-RU" sz="32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Вместе они    </a:t>
            </a:r>
            <a:r>
              <a:rPr lang="ru-RU" sz="3200" b="0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азве</a:t>
            </a:r>
            <a:r>
              <a:rPr lang="ru-RU" sz="32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  нули т   </a:t>
            </a:r>
            <a:r>
              <a:rPr lang="ru-RU" sz="3200" b="0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анспо</a:t>
            </a:r>
            <a:r>
              <a:rPr lang="ru-RU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  </a:t>
            </a:r>
            <a:r>
              <a:rPr lang="ru-RU" sz="32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т</a:t>
            </a:r>
          </a:p>
          <a:p>
            <a:pPr algn="just"/>
            <a:r>
              <a:rPr lang="ru-RU" sz="32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и уст   </a:t>
            </a:r>
            <a:r>
              <a:rPr lang="ru-RU" sz="3200" b="0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оили</a:t>
            </a:r>
            <a:r>
              <a:rPr lang="ru-RU" sz="32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к   </a:t>
            </a:r>
            <a:r>
              <a:rPr lang="ru-RU" sz="3200" b="0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утые</a:t>
            </a:r>
            <a:r>
              <a:rPr lang="ru-RU" sz="32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гонки вок   </a:t>
            </a:r>
            <a:r>
              <a:rPr lang="ru-RU" sz="3200" b="0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уг</a:t>
            </a:r>
            <a:r>
              <a:rPr lang="ru-RU" sz="32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го  ы.</a:t>
            </a:r>
            <a:endParaRPr lang="uk-UA" sz="32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9" name="Рамка 8">
            <a:extLst>
              <a:ext uri="{FF2B5EF4-FFF2-40B4-BE49-F238E27FC236}">
                <a16:creationId xmlns:a16="http://schemas.microsoft.com/office/drawing/2014/main" id="{8B0B5DD2-91EE-55DB-776B-42D4C3DEABF6}"/>
              </a:ext>
            </a:extLst>
          </p:cNvPr>
          <p:cNvSpPr/>
          <p:nvPr/>
        </p:nvSpPr>
        <p:spPr>
          <a:xfrm>
            <a:off x="1116704" y="2008205"/>
            <a:ext cx="202339" cy="216412"/>
          </a:xfrm>
          <a:prstGeom prst="frame">
            <a:avLst/>
          </a:prstGeom>
          <a:solidFill>
            <a:schemeClr val="accent3">
              <a:lumMod val="75000"/>
            </a:schemeClr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>
              <a:solidFill>
                <a:schemeClr val="tx1"/>
              </a:solidFill>
            </a:endParaRPr>
          </a:p>
        </p:txBody>
      </p:sp>
      <p:sp>
        <p:nvSpPr>
          <p:cNvPr id="10" name="Рамка 9">
            <a:extLst>
              <a:ext uri="{FF2B5EF4-FFF2-40B4-BE49-F238E27FC236}">
                <a16:creationId xmlns:a16="http://schemas.microsoft.com/office/drawing/2014/main" id="{8001DB82-B76E-BB8E-8E65-67798385D2E7}"/>
              </a:ext>
            </a:extLst>
          </p:cNvPr>
          <p:cNvSpPr/>
          <p:nvPr/>
        </p:nvSpPr>
        <p:spPr>
          <a:xfrm>
            <a:off x="1782928" y="2017244"/>
            <a:ext cx="150987" cy="216412"/>
          </a:xfrm>
          <a:prstGeom prst="frame">
            <a:avLst/>
          </a:prstGeom>
          <a:solidFill>
            <a:schemeClr val="accent3">
              <a:lumMod val="75000"/>
            </a:schemeClr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>
              <a:solidFill>
                <a:schemeClr val="tx1"/>
              </a:solidFill>
            </a:endParaRPr>
          </a:p>
        </p:txBody>
      </p:sp>
      <p:sp>
        <p:nvSpPr>
          <p:cNvPr id="11" name="Рамка 10">
            <a:extLst>
              <a:ext uri="{FF2B5EF4-FFF2-40B4-BE49-F238E27FC236}">
                <a16:creationId xmlns:a16="http://schemas.microsoft.com/office/drawing/2014/main" id="{1BF79E3E-136C-C203-50E1-D40112180FE7}"/>
              </a:ext>
            </a:extLst>
          </p:cNvPr>
          <p:cNvSpPr/>
          <p:nvPr/>
        </p:nvSpPr>
        <p:spPr>
          <a:xfrm>
            <a:off x="2726308" y="2008205"/>
            <a:ext cx="150987" cy="216412"/>
          </a:xfrm>
          <a:prstGeom prst="frame">
            <a:avLst/>
          </a:prstGeom>
          <a:solidFill>
            <a:schemeClr val="accent3">
              <a:lumMod val="75000"/>
            </a:schemeClr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>
              <a:solidFill>
                <a:schemeClr val="tx1"/>
              </a:solidFill>
            </a:endParaRPr>
          </a:p>
        </p:txBody>
      </p:sp>
      <p:sp>
        <p:nvSpPr>
          <p:cNvPr id="12" name="Рамка 11">
            <a:extLst>
              <a:ext uri="{FF2B5EF4-FFF2-40B4-BE49-F238E27FC236}">
                <a16:creationId xmlns:a16="http://schemas.microsoft.com/office/drawing/2014/main" id="{6E66ED1E-9E5E-0945-5928-5DCBFC1CBCEB}"/>
              </a:ext>
            </a:extLst>
          </p:cNvPr>
          <p:cNvSpPr/>
          <p:nvPr/>
        </p:nvSpPr>
        <p:spPr>
          <a:xfrm>
            <a:off x="3960630" y="1905169"/>
            <a:ext cx="150987" cy="319448"/>
          </a:xfrm>
          <a:prstGeom prst="frame">
            <a:avLst/>
          </a:prstGeom>
          <a:solidFill>
            <a:schemeClr val="accent3">
              <a:lumMod val="75000"/>
            </a:schemeClr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>
              <a:solidFill>
                <a:schemeClr val="tx1"/>
              </a:solidFill>
            </a:endParaRPr>
          </a:p>
        </p:txBody>
      </p:sp>
      <p:sp>
        <p:nvSpPr>
          <p:cNvPr id="13" name="Рамка 12">
            <a:extLst>
              <a:ext uri="{FF2B5EF4-FFF2-40B4-BE49-F238E27FC236}">
                <a16:creationId xmlns:a16="http://schemas.microsoft.com/office/drawing/2014/main" id="{D2D84529-3161-5C63-DB24-D9B6075D9F10}"/>
              </a:ext>
            </a:extLst>
          </p:cNvPr>
          <p:cNvSpPr/>
          <p:nvPr/>
        </p:nvSpPr>
        <p:spPr>
          <a:xfrm>
            <a:off x="5057060" y="2008205"/>
            <a:ext cx="150987" cy="216412"/>
          </a:xfrm>
          <a:prstGeom prst="frame">
            <a:avLst/>
          </a:prstGeom>
          <a:solidFill>
            <a:schemeClr val="accent3">
              <a:lumMod val="75000"/>
            </a:schemeClr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>
              <a:solidFill>
                <a:schemeClr val="tx1"/>
              </a:solidFill>
            </a:endParaRPr>
          </a:p>
        </p:txBody>
      </p:sp>
      <p:sp>
        <p:nvSpPr>
          <p:cNvPr id="14" name="Рамка 13">
            <a:extLst>
              <a:ext uri="{FF2B5EF4-FFF2-40B4-BE49-F238E27FC236}">
                <a16:creationId xmlns:a16="http://schemas.microsoft.com/office/drawing/2014/main" id="{4718CC7E-2DDF-8CB1-7BEC-A5C13DC7B81C}"/>
              </a:ext>
            </a:extLst>
          </p:cNvPr>
          <p:cNvSpPr/>
          <p:nvPr/>
        </p:nvSpPr>
        <p:spPr>
          <a:xfrm>
            <a:off x="5945013" y="2008606"/>
            <a:ext cx="150987" cy="216412"/>
          </a:xfrm>
          <a:prstGeom prst="frame">
            <a:avLst/>
          </a:prstGeom>
          <a:solidFill>
            <a:schemeClr val="accent3">
              <a:lumMod val="75000"/>
            </a:schemeClr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>
              <a:solidFill>
                <a:schemeClr val="tx1"/>
              </a:solidFill>
            </a:endParaRPr>
          </a:p>
        </p:txBody>
      </p:sp>
      <p:sp>
        <p:nvSpPr>
          <p:cNvPr id="15" name="Рамка 14">
            <a:extLst>
              <a:ext uri="{FF2B5EF4-FFF2-40B4-BE49-F238E27FC236}">
                <a16:creationId xmlns:a16="http://schemas.microsoft.com/office/drawing/2014/main" id="{12C23555-6CE2-6FA5-0BF4-1943787CE0E2}"/>
              </a:ext>
            </a:extLst>
          </p:cNvPr>
          <p:cNvSpPr/>
          <p:nvPr/>
        </p:nvSpPr>
        <p:spPr>
          <a:xfrm>
            <a:off x="1375292" y="2481523"/>
            <a:ext cx="150987" cy="216412"/>
          </a:xfrm>
          <a:prstGeom prst="frame">
            <a:avLst/>
          </a:prstGeom>
          <a:solidFill>
            <a:schemeClr val="accent3">
              <a:lumMod val="75000"/>
            </a:schemeClr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>
              <a:solidFill>
                <a:schemeClr val="tx1"/>
              </a:solidFill>
            </a:endParaRPr>
          </a:p>
        </p:txBody>
      </p:sp>
      <p:sp>
        <p:nvSpPr>
          <p:cNvPr id="16" name="Рамка 15">
            <a:extLst>
              <a:ext uri="{FF2B5EF4-FFF2-40B4-BE49-F238E27FC236}">
                <a16:creationId xmlns:a16="http://schemas.microsoft.com/office/drawing/2014/main" id="{1BDC28EA-6459-E4EE-47CA-9AA1CE6B2885}"/>
              </a:ext>
            </a:extLst>
          </p:cNvPr>
          <p:cNvSpPr/>
          <p:nvPr/>
        </p:nvSpPr>
        <p:spPr>
          <a:xfrm>
            <a:off x="3330394" y="2481523"/>
            <a:ext cx="150987" cy="216412"/>
          </a:xfrm>
          <a:prstGeom prst="frame">
            <a:avLst/>
          </a:prstGeom>
          <a:solidFill>
            <a:schemeClr val="accent3">
              <a:lumMod val="75000"/>
            </a:schemeClr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>
              <a:solidFill>
                <a:schemeClr val="tx1"/>
              </a:solidFill>
            </a:endParaRPr>
          </a:p>
        </p:txBody>
      </p:sp>
      <p:sp>
        <p:nvSpPr>
          <p:cNvPr id="17" name="Рамка 16">
            <a:extLst>
              <a:ext uri="{FF2B5EF4-FFF2-40B4-BE49-F238E27FC236}">
                <a16:creationId xmlns:a16="http://schemas.microsoft.com/office/drawing/2014/main" id="{6C2BA8C0-3F1C-8732-35DD-4E55D7886800}"/>
              </a:ext>
            </a:extLst>
          </p:cNvPr>
          <p:cNvSpPr/>
          <p:nvPr/>
        </p:nvSpPr>
        <p:spPr>
          <a:xfrm>
            <a:off x="4520821" y="2481523"/>
            <a:ext cx="150987" cy="216412"/>
          </a:xfrm>
          <a:prstGeom prst="frame">
            <a:avLst/>
          </a:prstGeom>
          <a:solidFill>
            <a:schemeClr val="accent3">
              <a:lumMod val="75000"/>
            </a:schemeClr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>
              <a:solidFill>
                <a:schemeClr val="tx1"/>
              </a:solidFill>
            </a:endParaRPr>
          </a:p>
        </p:txBody>
      </p:sp>
      <p:sp>
        <p:nvSpPr>
          <p:cNvPr id="18" name="Рамка 17">
            <a:extLst>
              <a:ext uri="{FF2B5EF4-FFF2-40B4-BE49-F238E27FC236}">
                <a16:creationId xmlns:a16="http://schemas.microsoft.com/office/drawing/2014/main" id="{B4171393-506E-29D6-C807-5D4CC0203DF6}"/>
              </a:ext>
            </a:extLst>
          </p:cNvPr>
          <p:cNvSpPr/>
          <p:nvPr/>
        </p:nvSpPr>
        <p:spPr>
          <a:xfrm>
            <a:off x="1346468" y="2975091"/>
            <a:ext cx="150987" cy="216412"/>
          </a:xfrm>
          <a:prstGeom prst="frame">
            <a:avLst/>
          </a:prstGeom>
          <a:solidFill>
            <a:schemeClr val="accent3">
              <a:lumMod val="75000"/>
            </a:schemeClr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>
              <a:solidFill>
                <a:schemeClr val="tx1"/>
              </a:solidFill>
            </a:endParaRPr>
          </a:p>
        </p:txBody>
      </p:sp>
      <p:sp>
        <p:nvSpPr>
          <p:cNvPr id="19" name="Рамка 18">
            <a:extLst>
              <a:ext uri="{FF2B5EF4-FFF2-40B4-BE49-F238E27FC236}">
                <a16:creationId xmlns:a16="http://schemas.microsoft.com/office/drawing/2014/main" id="{A05F6E01-71EF-637E-5B02-9F5D72821E01}"/>
              </a:ext>
            </a:extLst>
          </p:cNvPr>
          <p:cNvSpPr/>
          <p:nvPr/>
        </p:nvSpPr>
        <p:spPr>
          <a:xfrm>
            <a:off x="2534526" y="2975091"/>
            <a:ext cx="150987" cy="216412"/>
          </a:xfrm>
          <a:prstGeom prst="frame">
            <a:avLst/>
          </a:prstGeom>
          <a:solidFill>
            <a:schemeClr val="accent3">
              <a:lumMod val="75000"/>
            </a:schemeClr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>
              <a:solidFill>
                <a:schemeClr val="tx1"/>
              </a:solidFill>
            </a:endParaRPr>
          </a:p>
        </p:txBody>
      </p:sp>
      <p:sp>
        <p:nvSpPr>
          <p:cNvPr id="20" name="Рамка 19">
            <a:extLst>
              <a:ext uri="{FF2B5EF4-FFF2-40B4-BE49-F238E27FC236}">
                <a16:creationId xmlns:a16="http://schemas.microsoft.com/office/drawing/2014/main" id="{C6180240-173D-1667-48E5-05D9FFF4D6F3}"/>
              </a:ext>
            </a:extLst>
          </p:cNvPr>
          <p:cNvSpPr/>
          <p:nvPr/>
        </p:nvSpPr>
        <p:spPr>
          <a:xfrm>
            <a:off x="6849284" y="2962075"/>
            <a:ext cx="150987" cy="216412"/>
          </a:xfrm>
          <a:prstGeom prst="frame">
            <a:avLst/>
          </a:prstGeom>
          <a:solidFill>
            <a:schemeClr val="accent3">
              <a:lumMod val="75000"/>
            </a:schemeClr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>
              <a:solidFill>
                <a:schemeClr val="tx1"/>
              </a:solidFill>
            </a:endParaRPr>
          </a:p>
        </p:txBody>
      </p:sp>
      <p:sp>
        <p:nvSpPr>
          <p:cNvPr id="21" name="Рамка 20">
            <a:extLst>
              <a:ext uri="{FF2B5EF4-FFF2-40B4-BE49-F238E27FC236}">
                <a16:creationId xmlns:a16="http://schemas.microsoft.com/office/drawing/2014/main" id="{16195551-021F-114B-6FBC-38CD1157D9C7}"/>
              </a:ext>
            </a:extLst>
          </p:cNvPr>
          <p:cNvSpPr/>
          <p:nvPr/>
        </p:nvSpPr>
        <p:spPr>
          <a:xfrm>
            <a:off x="2092411" y="3425872"/>
            <a:ext cx="184371" cy="239966"/>
          </a:xfrm>
          <a:prstGeom prst="frame">
            <a:avLst/>
          </a:prstGeom>
          <a:solidFill>
            <a:schemeClr val="accent3">
              <a:lumMod val="75000"/>
            </a:schemeClr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>
              <a:solidFill>
                <a:schemeClr val="tx1"/>
              </a:solidFill>
            </a:endParaRPr>
          </a:p>
        </p:txBody>
      </p:sp>
      <p:sp>
        <p:nvSpPr>
          <p:cNvPr id="22" name="Рамка 21">
            <a:extLst>
              <a:ext uri="{FF2B5EF4-FFF2-40B4-BE49-F238E27FC236}">
                <a16:creationId xmlns:a16="http://schemas.microsoft.com/office/drawing/2014/main" id="{1B5DFFB0-44C2-9AAA-2CD2-FEBB6D5C8EE8}"/>
              </a:ext>
            </a:extLst>
          </p:cNvPr>
          <p:cNvSpPr/>
          <p:nvPr/>
        </p:nvSpPr>
        <p:spPr>
          <a:xfrm>
            <a:off x="1119290" y="3434521"/>
            <a:ext cx="148402" cy="231317"/>
          </a:xfrm>
          <a:prstGeom prst="frame">
            <a:avLst/>
          </a:prstGeom>
          <a:solidFill>
            <a:schemeClr val="accent3">
              <a:lumMod val="75000"/>
            </a:schemeClr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>
              <a:solidFill>
                <a:schemeClr val="tx1"/>
              </a:solidFill>
            </a:endParaRPr>
          </a:p>
        </p:txBody>
      </p:sp>
      <p:sp>
        <p:nvSpPr>
          <p:cNvPr id="23" name="Рамка 22">
            <a:extLst>
              <a:ext uri="{FF2B5EF4-FFF2-40B4-BE49-F238E27FC236}">
                <a16:creationId xmlns:a16="http://schemas.microsoft.com/office/drawing/2014/main" id="{E65969DB-7CAF-FDE6-1E2B-D6E6397B91E8}"/>
              </a:ext>
            </a:extLst>
          </p:cNvPr>
          <p:cNvSpPr/>
          <p:nvPr/>
        </p:nvSpPr>
        <p:spPr>
          <a:xfrm>
            <a:off x="2504527" y="3367719"/>
            <a:ext cx="190844" cy="319448"/>
          </a:xfrm>
          <a:prstGeom prst="frame">
            <a:avLst/>
          </a:prstGeom>
          <a:solidFill>
            <a:schemeClr val="accent3">
              <a:lumMod val="75000"/>
            </a:schemeClr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>
              <a:solidFill>
                <a:schemeClr val="tx1"/>
              </a:solidFill>
            </a:endParaRPr>
          </a:p>
        </p:txBody>
      </p:sp>
      <p:sp>
        <p:nvSpPr>
          <p:cNvPr id="24" name="Рамка 23">
            <a:extLst>
              <a:ext uri="{FF2B5EF4-FFF2-40B4-BE49-F238E27FC236}">
                <a16:creationId xmlns:a16="http://schemas.microsoft.com/office/drawing/2014/main" id="{F0956FB9-34CB-3D82-DBF3-9EFFA99D1AE0}"/>
              </a:ext>
            </a:extLst>
          </p:cNvPr>
          <p:cNvSpPr/>
          <p:nvPr/>
        </p:nvSpPr>
        <p:spPr>
          <a:xfrm>
            <a:off x="4133938" y="3434521"/>
            <a:ext cx="184371" cy="239966"/>
          </a:xfrm>
          <a:prstGeom prst="frame">
            <a:avLst/>
          </a:prstGeom>
          <a:solidFill>
            <a:schemeClr val="accent3">
              <a:lumMod val="75000"/>
            </a:schemeClr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>
              <a:solidFill>
                <a:schemeClr val="tx1"/>
              </a:solidFill>
            </a:endParaRPr>
          </a:p>
        </p:txBody>
      </p:sp>
      <p:sp>
        <p:nvSpPr>
          <p:cNvPr id="29" name="Рамка 28">
            <a:extLst>
              <a:ext uri="{FF2B5EF4-FFF2-40B4-BE49-F238E27FC236}">
                <a16:creationId xmlns:a16="http://schemas.microsoft.com/office/drawing/2014/main" id="{A5891767-BC56-0E16-0C71-8B2DED50AB92}"/>
              </a:ext>
            </a:extLst>
          </p:cNvPr>
          <p:cNvSpPr/>
          <p:nvPr/>
        </p:nvSpPr>
        <p:spPr>
          <a:xfrm>
            <a:off x="5038176" y="3468518"/>
            <a:ext cx="184371" cy="239966"/>
          </a:xfrm>
          <a:prstGeom prst="frame">
            <a:avLst/>
          </a:prstGeom>
          <a:solidFill>
            <a:schemeClr val="accent3">
              <a:lumMod val="75000"/>
            </a:schemeClr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>
              <a:solidFill>
                <a:schemeClr val="tx1"/>
              </a:solidFill>
            </a:endParaRPr>
          </a:p>
        </p:txBody>
      </p:sp>
      <p:sp>
        <p:nvSpPr>
          <p:cNvPr id="30" name="Рамка 29">
            <a:extLst>
              <a:ext uri="{FF2B5EF4-FFF2-40B4-BE49-F238E27FC236}">
                <a16:creationId xmlns:a16="http://schemas.microsoft.com/office/drawing/2014/main" id="{1E88D97B-4D8D-AD3B-E0B5-18CE894281E4}"/>
              </a:ext>
            </a:extLst>
          </p:cNvPr>
          <p:cNvSpPr/>
          <p:nvPr/>
        </p:nvSpPr>
        <p:spPr>
          <a:xfrm>
            <a:off x="1082769" y="3924938"/>
            <a:ext cx="184921" cy="231317"/>
          </a:xfrm>
          <a:prstGeom prst="frame">
            <a:avLst/>
          </a:prstGeom>
          <a:solidFill>
            <a:schemeClr val="accent3">
              <a:lumMod val="75000"/>
            </a:schemeClr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>
              <a:solidFill>
                <a:schemeClr val="tx1"/>
              </a:solidFill>
            </a:endParaRPr>
          </a:p>
        </p:txBody>
      </p:sp>
      <p:sp>
        <p:nvSpPr>
          <p:cNvPr id="33" name="Рамка 32">
            <a:extLst>
              <a:ext uri="{FF2B5EF4-FFF2-40B4-BE49-F238E27FC236}">
                <a16:creationId xmlns:a16="http://schemas.microsoft.com/office/drawing/2014/main" id="{36D3B6A2-F0BC-B763-014F-A13C57CCB990}"/>
              </a:ext>
            </a:extLst>
          </p:cNvPr>
          <p:cNvSpPr/>
          <p:nvPr/>
        </p:nvSpPr>
        <p:spPr>
          <a:xfrm>
            <a:off x="2531208" y="3924938"/>
            <a:ext cx="190844" cy="239143"/>
          </a:xfrm>
          <a:prstGeom prst="frame">
            <a:avLst/>
          </a:prstGeom>
          <a:solidFill>
            <a:schemeClr val="accent3">
              <a:lumMod val="75000"/>
            </a:schemeClr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>
              <a:solidFill>
                <a:schemeClr val="tx1"/>
              </a:solidFill>
            </a:endParaRPr>
          </a:p>
        </p:txBody>
      </p:sp>
      <p:sp>
        <p:nvSpPr>
          <p:cNvPr id="34" name="Рамка 33">
            <a:extLst>
              <a:ext uri="{FF2B5EF4-FFF2-40B4-BE49-F238E27FC236}">
                <a16:creationId xmlns:a16="http://schemas.microsoft.com/office/drawing/2014/main" id="{5E8004F3-2FA0-183B-ED6B-2E3CDC2A3AD1}"/>
              </a:ext>
            </a:extLst>
          </p:cNvPr>
          <p:cNvSpPr/>
          <p:nvPr/>
        </p:nvSpPr>
        <p:spPr>
          <a:xfrm>
            <a:off x="4258482" y="3927736"/>
            <a:ext cx="184371" cy="239966"/>
          </a:xfrm>
          <a:prstGeom prst="frame">
            <a:avLst/>
          </a:prstGeom>
          <a:solidFill>
            <a:schemeClr val="accent3">
              <a:lumMod val="75000"/>
            </a:schemeClr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>
              <a:solidFill>
                <a:schemeClr val="tx1"/>
              </a:solidFill>
            </a:endParaRPr>
          </a:p>
        </p:txBody>
      </p:sp>
      <p:sp>
        <p:nvSpPr>
          <p:cNvPr id="35" name="Рамка 34">
            <a:extLst>
              <a:ext uri="{FF2B5EF4-FFF2-40B4-BE49-F238E27FC236}">
                <a16:creationId xmlns:a16="http://schemas.microsoft.com/office/drawing/2014/main" id="{BA0FF214-8D6E-7211-0723-82FB2B94B91E}"/>
              </a:ext>
            </a:extLst>
          </p:cNvPr>
          <p:cNvSpPr/>
          <p:nvPr/>
        </p:nvSpPr>
        <p:spPr>
          <a:xfrm>
            <a:off x="5630764" y="3907407"/>
            <a:ext cx="184371" cy="239966"/>
          </a:xfrm>
          <a:prstGeom prst="frame">
            <a:avLst/>
          </a:prstGeom>
          <a:solidFill>
            <a:schemeClr val="accent3">
              <a:lumMod val="75000"/>
            </a:schemeClr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>
              <a:solidFill>
                <a:schemeClr val="tx1"/>
              </a:solidFill>
            </a:endParaRPr>
          </a:p>
        </p:txBody>
      </p:sp>
      <p:sp>
        <p:nvSpPr>
          <p:cNvPr id="36" name="Рамка 35">
            <a:extLst>
              <a:ext uri="{FF2B5EF4-FFF2-40B4-BE49-F238E27FC236}">
                <a16:creationId xmlns:a16="http://schemas.microsoft.com/office/drawing/2014/main" id="{75490CCB-D7CE-2AFF-871A-0B1EDDAA8BEB}"/>
              </a:ext>
            </a:extLst>
          </p:cNvPr>
          <p:cNvSpPr/>
          <p:nvPr/>
        </p:nvSpPr>
        <p:spPr>
          <a:xfrm>
            <a:off x="3057258" y="4405806"/>
            <a:ext cx="190844" cy="239143"/>
          </a:xfrm>
          <a:prstGeom prst="frame">
            <a:avLst/>
          </a:prstGeom>
          <a:solidFill>
            <a:schemeClr val="accent3">
              <a:lumMod val="75000"/>
            </a:schemeClr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>
              <a:solidFill>
                <a:schemeClr val="tx1"/>
              </a:solidFill>
            </a:endParaRPr>
          </a:p>
        </p:txBody>
      </p:sp>
      <p:sp>
        <p:nvSpPr>
          <p:cNvPr id="37" name="Рамка 36">
            <a:extLst>
              <a:ext uri="{FF2B5EF4-FFF2-40B4-BE49-F238E27FC236}">
                <a16:creationId xmlns:a16="http://schemas.microsoft.com/office/drawing/2014/main" id="{DB05B625-C77E-4CF0-DF29-0C21F8789891}"/>
              </a:ext>
            </a:extLst>
          </p:cNvPr>
          <p:cNvSpPr/>
          <p:nvPr/>
        </p:nvSpPr>
        <p:spPr>
          <a:xfrm>
            <a:off x="4125053" y="4421090"/>
            <a:ext cx="190844" cy="239143"/>
          </a:xfrm>
          <a:prstGeom prst="frame">
            <a:avLst/>
          </a:prstGeom>
          <a:solidFill>
            <a:schemeClr val="accent3">
              <a:lumMod val="75000"/>
            </a:schemeClr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>
              <a:solidFill>
                <a:schemeClr val="tx1"/>
              </a:solidFill>
            </a:endParaRPr>
          </a:p>
        </p:txBody>
      </p:sp>
      <p:sp>
        <p:nvSpPr>
          <p:cNvPr id="38" name="Рамка 37">
            <a:extLst>
              <a:ext uri="{FF2B5EF4-FFF2-40B4-BE49-F238E27FC236}">
                <a16:creationId xmlns:a16="http://schemas.microsoft.com/office/drawing/2014/main" id="{A4791A2A-9AE1-DC43-EAE2-19E683785241}"/>
              </a:ext>
            </a:extLst>
          </p:cNvPr>
          <p:cNvSpPr/>
          <p:nvPr/>
        </p:nvSpPr>
        <p:spPr>
          <a:xfrm>
            <a:off x="5526016" y="4421088"/>
            <a:ext cx="190844" cy="239143"/>
          </a:xfrm>
          <a:prstGeom prst="frame">
            <a:avLst/>
          </a:prstGeom>
          <a:solidFill>
            <a:schemeClr val="accent3">
              <a:lumMod val="75000"/>
            </a:schemeClr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>
              <a:solidFill>
                <a:schemeClr val="tx1"/>
              </a:solidFill>
            </a:endParaRPr>
          </a:p>
        </p:txBody>
      </p:sp>
      <p:sp>
        <p:nvSpPr>
          <p:cNvPr id="39" name="Рамка 38">
            <a:extLst>
              <a:ext uri="{FF2B5EF4-FFF2-40B4-BE49-F238E27FC236}">
                <a16:creationId xmlns:a16="http://schemas.microsoft.com/office/drawing/2014/main" id="{AE08D17C-48D5-9123-DCA0-02338D937F0B}"/>
              </a:ext>
            </a:extLst>
          </p:cNvPr>
          <p:cNvSpPr/>
          <p:nvPr/>
        </p:nvSpPr>
        <p:spPr>
          <a:xfrm>
            <a:off x="6849284" y="4421089"/>
            <a:ext cx="190844" cy="239143"/>
          </a:xfrm>
          <a:prstGeom prst="frame">
            <a:avLst/>
          </a:prstGeom>
          <a:solidFill>
            <a:schemeClr val="accent3">
              <a:lumMod val="75000"/>
            </a:schemeClr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>
              <a:solidFill>
                <a:schemeClr val="tx1"/>
              </a:solidFill>
            </a:endParaRPr>
          </a:p>
        </p:txBody>
      </p:sp>
      <p:sp>
        <p:nvSpPr>
          <p:cNvPr id="40" name="Рамка 39">
            <a:extLst>
              <a:ext uri="{FF2B5EF4-FFF2-40B4-BE49-F238E27FC236}">
                <a16:creationId xmlns:a16="http://schemas.microsoft.com/office/drawing/2014/main" id="{64F81578-1ACA-9F48-4924-8B7E183F3280}"/>
              </a:ext>
            </a:extLst>
          </p:cNvPr>
          <p:cNvSpPr/>
          <p:nvPr/>
        </p:nvSpPr>
        <p:spPr>
          <a:xfrm>
            <a:off x="7204027" y="4912710"/>
            <a:ext cx="190844" cy="239143"/>
          </a:xfrm>
          <a:prstGeom prst="frame">
            <a:avLst/>
          </a:prstGeom>
          <a:solidFill>
            <a:schemeClr val="accent3">
              <a:lumMod val="75000"/>
            </a:schemeClr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>
              <a:solidFill>
                <a:schemeClr val="tx1"/>
              </a:solidFill>
            </a:endParaRPr>
          </a:p>
        </p:txBody>
      </p:sp>
      <p:sp>
        <p:nvSpPr>
          <p:cNvPr id="41" name="Рамка 40">
            <a:extLst>
              <a:ext uri="{FF2B5EF4-FFF2-40B4-BE49-F238E27FC236}">
                <a16:creationId xmlns:a16="http://schemas.microsoft.com/office/drawing/2014/main" id="{AA6E5B0D-AC3B-2E55-5449-A669F04D71DF}"/>
              </a:ext>
            </a:extLst>
          </p:cNvPr>
          <p:cNvSpPr/>
          <p:nvPr/>
        </p:nvSpPr>
        <p:spPr>
          <a:xfrm>
            <a:off x="6157822" y="4912711"/>
            <a:ext cx="190844" cy="239143"/>
          </a:xfrm>
          <a:prstGeom prst="frame">
            <a:avLst/>
          </a:prstGeom>
          <a:solidFill>
            <a:schemeClr val="accent3">
              <a:lumMod val="75000"/>
            </a:schemeClr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>
              <a:solidFill>
                <a:schemeClr val="tx1"/>
              </a:solidFill>
            </a:endParaRPr>
          </a:p>
        </p:txBody>
      </p:sp>
      <p:sp>
        <p:nvSpPr>
          <p:cNvPr id="42" name="Рамка 41">
            <a:extLst>
              <a:ext uri="{FF2B5EF4-FFF2-40B4-BE49-F238E27FC236}">
                <a16:creationId xmlns:a16="http://schemas.microsoft.com/office/drawing/2014/main" id="{BDFE105E-F87E-345A-3FF1-AF40021018BC}"/>
              </a:ext>
            </a:extLst>
          </p:cNvPr>
          <p:cNvSpPr/>
          <p:nvPr/>
        </p:nvSpPr>
        <p:spPr>
          <a:xfrm>
            <a:off x="3248827" y="4930207"/>
            <a:ext cx="190844" cy="239143"/>
          </a:xfrm>
          <a:prstGeom prst="frame">
            <a:avLst/>
          </a:prstGeom>
          <a:solidFill>
            <a:schemeClr val="accent3">
              <a:lumMod val="75000"/>
            </a:schemeClr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>
              <a:solidFill>
                <a:schemeClr val="tx1"/>
              </a:solidFill>
            </a:endParaRPr>
          </a:p>
        </p:txBody>
      </p:sp>
      <p:sp>
        <p:nvSpPr>
          <p:cNvPr id="43" name="Рамка 42">
            <a:extLst>
              <a:ext uri="{FF2B5EF4-FFF2-40B4-BE49-F238E27FC236}">
                <a16:creationId xmlns:a16="http://schemas.microsoft.com/office/drawing/2014/main" id="{F0A77200-B4CD-6010-A764-1BA24BCBC00C}"/>
              </a:ext>
            </a:extLst>
          </p:cNvPr>
          <p:cNvSpPr/>
          <p:nvPr/>
        </p:nvSpPr>
        <p:spPr>
          <a:xfrm>
            <a:off x="1823346" y="4912711"/>
            <a:ext cx="190844" cy="239143"/>
          </a:xfrm>
          <a:prstGeom prst="frame">
            <a:avLst/>
          </a:prstGeom>
          <a:solidFill>
            <a:schemeClr val="accent3">
              <a:lumMod val="75000"/>
            </a:schemeClr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>
              <a:solidFill>
                <a:schemeClr val="tx1"/>
              </a:solidFill>
            </a:endParaRPr>
          </a:p>
        </p:txBody>
      </p:sp>
      <p:sp>
        <p:nvSpPr>
          <p:cNvPr id="44" name="Прямоугольник 43">
            <a:extLst>
              <a:ext uri="{FF2B5EF4-FFF2-40B4-BE49-F238E27FC236}">
                <a16:creationId xmlns:a16="http://schemas.microsoft.com/office/drawing/2014/main" id="{DE4624C1-CAC4-8B98-D1A1-8215B13AD05F}"/>
              </a:ext>
            </a:extLst>
          </p:cNvPr>
          <p:cNvSpPr/>
          <p:nvPr/>
        </p:nvSpPr>
        <p:spPr>
          <a:xfrm>
            <a:off x="985742" y="1784789"/>
            <a:ext cx="415498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2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р</a:t>
            </a:r>
          </a:p>
        </p:txBody>
      </p:sp>
      <p:sp>
        <p:nvSpPr>
          <p:cNvPr id="45" name="Прямоугольник 44">
            <a:extLst>
              <a:ext uri="{FF2B5EF4-FFF2-40B4-BE49-F238E27FC236}">
                <a16:creationId xmlns:a16="http://schemas.microsoft.com/office/drawing/2014/main" id="{0E9211E8-BE2A-47BF-FD44-B6FFD6D67104}"/>
              </a:ext>
            </a:extLst>
          </p:cNvPr>
          <p:cNvSpPr/>
          <p:nvPr/>
        </p:nvSpPr>
        <p:spPr>
          <a:xfrm>
            <a:off x="1652961" y="1784788"/>
            <a:ext cx="415498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2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р</a:t>
            </a:r>
          </a:p>
        </p:txBody>
      </p:sp>
      <p:sp>
        <p:nvSpPr>
          <p:cNvPr id="46" name="Прямоугольник 45">
            <a:extLst>
              <a:ext uri="{FF2B5EF4-FFF2-40B4-BE49-F238E27FC236}">
                <a16:creationId xmlns:a16="http://schemas.microsoft.com/office/drawing/2014/main" id="{D2A6756F-C783-3FB4-87CF-732C97F2CB4A}"/>
              </a:ext>
            </a:extLst>
          </p:cNvPr>
          <p:cNvSpPr/>
          <p:nvPr/>
        </p:nvSpPr>
        <p:spPr>
          <a:xfrm>
            <a:off x="2605594" y="1784788"/>
            <a:ext cx="415498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2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р</a:t>
            </a:r>
          </a:p>
        </p:txBody>
      </p:sp>
      <p:sp>
        <p:nvSpPr>
          <p:cNvPr id="47" name="Прямоугольник 46">
            <a:extLst>
              <a:ext uri="{FF2B5EF4-FFF2-40B4-BE49-F238E27FC236}">
                <a16:creationId xmlns:a16="http://schemas.microsoft.com/office/drawing/2014/main" id="{BA5BCD68-3CC1-2089-9339-0FC01B52935F}"/>
              </a:ext>
            </a:extLst>
          </p:cNvPr>
          <p:cNvSpPr/>
          <p:nvPr/>
        </p:nvSpPr>
        <p:spPr>
          <a:xfrm>
            <a:off x="3802768" y="1772505"/>
            <a:ext cx="421911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Р</a:t>
            </a:r>
            <a:endParaRPr lang="ru-RU" sz="32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48" name="Прямоугольник 47">
            <a:extLst>
              <a:ext uri="{FF2B5EF4-FFF2-40B4-BE49-F238E27FC236}">
                <a16:creationId xmlns:a16="http://schemas.microsoft.com/office/drawing/2014/main" id="{DBA564C9-5E6E-FB9D-E464-AED77911C1B9}"/>
              </a:ext>
            </a:extLst>
          </p:cNvPr>
          <p:cNvSpPr/>
          <p:nvPr/>
        </p:nvSpPr>
        <p:spPr>
          <a:xfrm>
            <a:off x="4920418" y="1786620"/>
            <a:ext cx="415498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2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р</a:t>
            </a:r>
          </a:p>
        </p:txBody>
      </p:sp>
      <p:sp>
        <p:nvSpPr>
          <p:cNvPr id="49" name="Прямоугольник 48">
            <a:extLst>
              <a:ext uri="{FF2B5EF4-FFF2-40B4-BE49-F238E27FC236}">
                <a16:creationId xmlns:a16="http://schemas.microsoft.com/office/drawing/2014/main" id="{C38AF8D3-BAFF-CD08-06C5-8B99BBC5305F}"/>
              </a:ext>
            </a:extLst>
          </p:cNvPr>
          <p:cNvSpPr/>
          <p:nvPr/>
        </p:nvSpPr>
        <p:spPr>
          <a:xfrm>
            <a:off x="5812757" y="1772504"/>
            <a:ext cx="415498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2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р</a:t>
            </a:r>
          </a:p>
        </p:txBody>
      </p:sp>
      <p:sp>
        <p:nvSpPr>
          <p:cNvPr id="50" name="Прямоугольник 49">
            <a:extLst>
              <a:ext uri="{FF2B5EF4-FFF2-40B4-BE49-F238E27FC236}">
                <a16:creationId xmlns:a16="http://schemas.microsoft.com/office/drawing/2014/main" id="{61BBAABE-F5B2-D7AB-8329-1101CD96BC0D}"/>
              </a:ext>
            </a:extLst>
          </p:cNvPr>
          <p:cNvSpPr/>
          <p:nvPr/>
        </p:nvSpPr>
        <p:spPr>
          <a:xfrm>
            <a:off x="1224162" y="2264992"/>
            <a:ext cx="415498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2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р</a:t>
            </a:r>
          </a:p>
        </p:txBody>
      </p:sp>
      <p:sp>
        <p:nvSpPr>
          <p:cNvPr id="51" name="Прямоугольник 50">
            <a:extLst>
              <a:ext uri="{FF2B5EF4-FFF2-40B4-BE49-F238E27FC236}">
                <a16:creationId xmlns:a16="http://schemas.microsoft.com/office/drawing/2014/main" id="{FB6CEFBD-871C-37BB-A624-702801D4DE81}"/>
              </a:ext>
            </a:extLst>
          </p:cNvPr>
          <p:cNvSpPr/>
          <p:nvPr/>
        </p:nvSpPr>
        <p:spPr>
          <a:xfrm>
            <a:off x="3204181" y="2263427"/>
            <a:ext cx="415498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2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р</a:t>
            </a:r>
          </a:p>
        </p:txBody>
      </p:sp>
      <p:sp>
        <p:nvSpPr>
          <p:cNvPr id="52" name="Прямоугольник 51">
            <a:extLst>
              <a:ext uri="{FF2B5EF4-FFF2-40B4-BE49-F238E27FC236}">
                <a16:creationId xmlns:a16="http://schemas.microsoft.com/office/drawing/2014/main" id="{FACF000B-FD9D-5EDF-D3E0-5783E99B3905}"/>
              </a:ext>
            </a:extLst>
          </p:cNvPr>
          <p:cNvSpPr/>
          <p:nvPr/>
        </p:nvSpPr>
        <p:spPr>
          <a:xfrm>
            <a:off x="4388565" y="2263426"/>
            <a:ext cx="415498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2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р</a:t>
            </a:r>
          </a:p>
        </p:txBody>
      </p:sp>
      <p:sp>
        <p:nvSpPr>
          <p:cNvPr id="53" name="Прямоугольник 52">
            <a:extLst>
              <a:ext uri="{FF2B5EF4-FFF2-40B4-BE49-F238E27FC236}">
                <a16:creationId xmlns:a16="http://schemas.microsoft.com/office/drawing/2014/main" id="{2A7E23A2-F1D5-11B5-8AF8-1FED47EB2EE9}"/>
              </a:ext>
            </a:extLst>
          </p:cNvPr>
          <p:cNvSpPr/>
          <p:nvPr/>
        </p:nvSpPr>
        <p:spPr>
          <a:xfrm>
            <a:off x="1214212" y="2750568"/>
            <a:ext cx="415498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2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р</a:t>
            </a:r>
          </a:p>
        </p:txBody>
      </p:sp>
      <p:sp>
        <p:nvSpPr>
          <p:cNvPr id="54" name="Прямоугольник 53">
            <a:extLst>
              <a:ext uri="{FF2B5EF4-FFF2-40B4-BE49-F238E27FC236}">
                <a16:creationId xmlns:a16="http://schemas.microsoft.com/office/drawing/2014/main" id="{78EE4199-0DE1-8794-C0D3-0BB0515C7675}"/>
              </a:ext>
            </a:extLst>
          </p:cNvPr>
          <p:cNvSpPr/>
          <p:nvPr/>
        </p:nvSpPr>
        <p:spPr>
          <a:xfrm>
            <a:off x="2412128" y="2758394"/>
            <a:ext cx="415498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2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р</a:t>
            </a:r>
          </a:p>
        </p:txBody>
      </p:sp>
      <p:sp>
        <p:nvSpPr>
          <p:cNvPr id="56" name="Прямоугольник 55">
            <a:extLst>
              <a:ext uri="{FF2B5EF4-FFF2-40B4-BE49-F238E27FC236}">
                <a16:creationId xmlns:a16="http://schemas.microsoft.com/office/drawing/2014/main" id="{C9301BD4-A5A9-1AAE-DC5B-FF6587EC7CCC}"/>
              </a:ext>
            </a:extLst>
          </p:cNvPr>
          <p:cNvSpPr/>
          <p:nvPr/>
        </p:nvSpPr>
        <p:spPr>
          <a:xfrm>
            <a:off x="6717028" y="2750567"/>
            <a:ext cx="415498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2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р</a:t>
            </a:r>
          </a:p>
        </p:txBody>
      </p:sp>
      <p:sp>
        <p:nvSpPr>
          <p:cNvPr id="57" name="Прямоугольник 56">
            <a:extLst>
              <a:ext uri="{FF2B5EF4-FFF2-40B4-BE49-F238E27FC236}">
                <a16:creationId xmlns:a16="http://schemas.microsoft.com/office/drawing/2014/main" id="{339AF013-9942-7D11-95D0-E97294517EA9}"/>
              </a:ext>
            </a:extLst>
          </p:cNvPr>
          <p:cNvSpPr/>
          <p:nvPr/>
        </p:nvSpPr>
        <p:spPr>
          <a:xfrm>
            <a:off x="985742" y="3230771"/>
            <a:ext cx="415498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2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р</a:t>
            </a:r>
          </a:p>
        </p:txBody>
      </p:sp>
      <p:sp>
        <p:nvSpPr>
          <p:cNvPr id="58" name="Прямоугольник 57">
            <a:extLst>
              <a:ext uri="{FF2B5EF4-FFF2-40B4-BE49-F238E27FC236}">
                <a16:creationId xmlns:a16="http://schemas.microsoft.com/office/drawing/2014/main" id="{847B4101-C6C8-843A-C4FE-F33819CFC4DE}"/>
              </a:ext>
            </a:extLst>
          </p:cNvPr>
          <p:cNvSpPr/>
          <p:nvPr/>
        </p:nvSpPr>
        <p:spPr>
          <a:xfrm>
            <a:off x="1970045" y="3244377"/>
            <a:ext cx="415498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2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р</a:t>
            </a:r>
          </a:p>
        </p:txBody>
      </p:sp>
      <p:sp>
        <p:nvSpPr>
          <p:cNvPr id="59" name="Прямоугольник 58">
            <a:extLst>
              <a:ext uri="{FF2B5EF4-FFF2-40B4-BE49-F238E27FC236}">
                <a16:creationId xmlns:a16="http://schemas.microsoft.com/office/drawing/2014/main" id="{465416CE-BCF1-0902-E297-AA07AB5022A1}"/>
              </a:ext>
            </a:extLst>
          </p:cNvPr>
          <p:cNvSpPr/>
          <p:nvPr/>
        </p:nvSpPr>
        <p:spPr>
          <a:xfrm>
            <a:off x="2369271" y="3213540"/>
            <a:ext cx="421910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Р</a:t>
            </a:r>
            <a:endParaRPr lang="ru-RU" sz="32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60" name="Прямоугольник 59">
            <a:extLst>
              <a:ext uri="{FF2B5EF4-FFF2-40B4-BE49-F238E27FC236}">
                <a16:creationId xmlns:a16="http://schemas.microsoft.com/office/drawing/2014/main" id="{DD2CE435-4BFA-908E-1932-8C2AEAFCDD03}"/>
              </a:ext>
            </a:extLst>
          </p:cNvPr>
          <p:cNvSpPr/>
          <p:nvPr/>
        </p:nvSpPr>
        <p:spPr>
          <a:xfrm>
            <a:off x="4012726" y="3244376"/>
            <a:ext cx="415498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2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р</a:t>
            </a:r>
          </a:p>
        </p:txBody>
      </p:sp>
      <p:sp>
        <p:nvSpPr>
          <p:cNvPr id="61" name="Прямоугольник 60">
            <a:extLst>
              <a:ext uri="{FF2B5EF4-FFF2-40B4-BE49-F238E27FC236}">
                <a16:creationId xmlns:a16="http://schemas.microsoft.com/office/drawing/2014/main" id="{F4FAB5C4-7BE8-63E1-8743-928C39BA7D60}"/>
              </a:ext>
            </a:extLst>
          </p:cNvPr>
          <p:cNvSpPr/>
          <p:nvPr/>
        </p:nvSpPr>
        <p:spPr>
          <a:xfrm>
            <a:off x="4884478" y="3253467"/>
            <a:ext cx="487378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2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р</a:t>
            </a:r>
          </a:p>
        </p:txBody>
      </p:sp>
      <p:sp>
        <p:nvSpPr>
          <p:cNvPr id="62" name="Прямоугольник 61">
            <a:extLst>
              <a:ext uri="{FF2B5EF4-FFF2-40B4-BE49-F238E27FC236}">
                <a16:creationId xmlns:a16="http://schemas.microsoft.com/office/drawing/2014/main" id="{5D808A30-4E46-3343-5985-A3D5F388A9B7}"/>
              </a:ext>
            </a:extLst>
          </p:cNvPr>
          <p:cNvSpPr/>
          <p:nvPr/>
        </p:nvSpPr>
        <p:spPr>
          <a:xfrm>
            <a:off x="949802" y="3752121"/>
            <a:ext cx="487378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2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р</a:t>
            </a:r>
          </a:p>
        </p:txBody>
      </p:sp>
      <p:sp>
        <p:nvSpPr>
          <p:cNvPr id="63" name="Прямоугольник 62">
            <a:extLst>
              <a:ext uri="{FF2B5EF4-FFF2-40B4-BE49-F238E27FC236}">
                <a16:creationId xmlns:a16="http://schemas.microsoft.com/office/drawing/2014/main" id="{43589058-721E-AE13-0F33-C6C4522D91D9}"/>
              </a:ext>
            </a:extLst>
          </p:cNvPr>
          <p:cNvSpPr/>
          <p:nvPr/>
        </p:nvSpPr>
        <p:spPr>
          <a:xfrm>
            <a:off x="2358386" y="3712004"/>
            <a:ext cx="487378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2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р</a:t>
            </a:r>
          </a:p>
        </p:txBody>
      </p:sp>
      <p:sp>
        <p:nvSpPr>
          <p:cNvPr id="64" name="Прямоугольник 63">
            <a:extLst>
              <a:ext uri="{FF2B5EF4-FFF2-40B4-BE49-F238E27FC236}">
                <a16:creationId xmlns:a16="http://schemas.microsoft.com/office/drawing/2014/main" id="{AEF99B2D-3E2D-33A8-0A77-D58E22FA9A44}"/>
              </a:ext>
            </a:extLst>
          </p:cNvPr>
          <p:cNvSpPr/>
          <p:nvPr/>
        </p:nvSpPr>
        <p:spPr>
          <a:xfrm>
            <a:off x="4087449" y="3726908"/>
            <a:ext cx="487378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2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р</a:t>
            </a:r>
          </a:p>
        </p:txBody>
      </p:sp>
      <p:sp>
        <p:nvSpPr>
          <p:cNvPr id="65" name="Прямоугольник 64">
            <a:extLst>
              <a:ext uri="{FF2B5EF4-FFF2-40B4-BE49-F238E27FC236}">
                <a16:creationId xmlns:a16="http://schemas.microsoft.com/office/drawing/2014/main" id="{8CDAC675-440C-E780-D712-62EBE5FABBA8}"/>
              </a:ext>
            </a:extLst>
          </p:cNvPr>
          <p:cNvSpPr/>
          <p:nvPr/>
        </p:nvSpPr>
        <p:spPr>
          <a:xfrm>
            <a:off x="5462277" y="3726907"/>
            <a:ext cx="487378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2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р</a:t>
            </a:r>
          </a:p>
        </p:txBody>
      </p:sp>
      <p:sp>
        <p:nvSpPr>
          <p:cNvPr id="66" name="Рамка 65">
            <a:extLst>
              <a:ext uri="{FF2B5EF4-FFF2-40B4-BE49-F238E27FC236}">
                <a16:creationId xmlns:a16="http://schemas.microsoft.com/office/drawing/2014/main" id="{F518E118-3CA0-7CB8-CA2A-D5C59837145C}"/>
              </a:ext>
            </a:extLst>
          </p:cNvPr>
          <p:cNvSpPr/>
          <p:nvPr/>
        </p:nvSpPr>
        <p:spPr>
          <a:xfrm>
            <a:off x="5429557" y="2975091"/>
            <a:ext cx="150987" cy="216412"/>
          </a:xfrm>
          <a:prstGeom prst="frame">
            <a:avLst/>
          </a:prstGeom>
          <a:solidFill>
            <a:schemeClr val="accent3">
              <a:lumMod val="75000"/>
            </a:schemeClr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>
              <a:solidFill>
                <a:schemeClr val="tx1"/>
              </a:solidFill>
            </a:endParaRPr>
          </a:p>
        </p:txBody>
      </p:sp>
      <p:sp>
        <p:nvSpPr>
          <p:cNvPr id="55" name="Прямоугольник 54">
            <a:extLst>
              <a:ext uri="{FF2B5EF4-FFF2-40B4-BE49-F238E27FC236}">
                <a16:creationId xmlns:a16="http://schemas.microsoft.com/office/drawing/2014/main" id="{D0037D96-31DF-2353-00D6-DD20ED76E74C}"/>
              </a:ext>
            </a:extLst>
          </p:cNvPr>
          <p:cNvSpPr/>
          <p:nvPr/>
        </p:nvSpPr>
        <p:spPr>
          <a:xfrm>
            <a:off x="5272731" y="2751988"/>
            <a:ext cx="415498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2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р</a:t>
            </a:r>
          </a:p>
        </p:txBody>
      </p:sp>
      <p:sp>
        <p:nvSpPr>
          <p:cNvPr id="67" name="Прямоугольник 66">
            <a:extLst>
              <a:ext uri="{FF2B5EF4-FFF2-40B4-BE49-F238E27FC236}">
                <a16:creationId xmlns:a16="http://schemas.microsoft.com/office/drawing/2014/main" id="{7202BDEF-4A2E-DCB0-EAF2-91958854980D}"/>
              </a:ext>
            </a:extLst>
          </p:cNvPr>
          <p:cNvSpPr/>
          <p:nvPr/>
        </p:nvSpPr>
        <p:spPr>
          <a:xfrm>
            <a:off x="2936185" y="4202803"/>
            <a:ext cx="487378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2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р</a:t>
            </a:r>
          </a:p>
        </p:txBody>
      </p:sp>
      <p:sp>
        <p:nvSpPr>
          <p:cNvPr id="68" name="Прямоугольник 67">
            <a:extLst>
              <a:ext uri="{FF2B5EF4-FFF2-40B4-BE49-F238E27FC236}">
                <a16:creationId xmlns:a16="http://schemas.microsoft.com/office/drawing/2014/main" id="{B62D8D03-F262-EF3E-3531-4392073AC783}"/>
              </a:ext>
            </a:extLst>
          </p:cNvPr>
          <p:cNvSpPr/>
          <p:nvPr/>
        </p:nvSpPr>
        <p:spPr>
          <a:xfrm>
            <a:off x="3993256" y="4206965"/>
            <a:ext cx="487378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2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р</a:t>
            </a:r>
          </a:p>
        </p:txBody>
      </p:sp>
      <p:sp>
        <p:nvSpPr>
          <p:cNvPr id="69" name="Прямоугольник 68">
            <a:extLst>
              <a:ext uri="{FF2B5EF4-FFF2-40B4-BE49-F238E27FC236}">
                <a16:creationId xmlns:a16="http://schemas.microsoft.com/office/drawing/2014/main" id="{6BA9B09A-6D49-BA1A-CF3B-9AC6E6152638}"/>
              </a:ext>
            </a:extLst>
          </p:cNvPr>
          <p:cNvSpPr/>
          <p:nvPr/>
        </p:nvSpPr>
        <p:spPr>
          <a:xfrm>
            <a:off x="5357843" y="4236573"/>
            <a:ext cx="487378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2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р</a:t>
            </a:r>
          </a:p>
        </p:txBody>
      </p:sp>
      <p:sp>
        <p:nvSpPr>
          <p:cNvPr id="70" name="Прямоугольник 69">
            <a:extLst>
              <a:ext uri="{FF2B5EF4-FFF2-40B4-BE49-F238E27FC236}">
                <a16:creationId xmlns:a16="http://schemas.microsoft.com/office/drawing/2014/main" id="{9008BF60-84CE-D970-ED9F-EF6A9155F7AB}"/>
              </a:ext>
            </a:extLst>
          </p:cNvPr>
          <p:cNvSpPr/>
          <p:nvPr/>
        </p:nvSpPr>
        <p:spPr>
          <a:xfrm>
            <a:off x="6701017" y="4232988"/>
            <a:ext cx="487378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2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р</a:t>
            </a:r>
          </a:p>
        </p:txBody>
      </p:sp>
      <p:sp>
        <p:nvSpPr>
          <p:cNvPr id="71" name="Прямоугольник 70">
            <a:extLst>
              <a:ext uri="{FF2B5EF4-FFF2-40B4-BE49-F238E27FC236}">
                <a16:creationId xmlns:a16="http://schemas.microsoft.com/office/drawing/2014/main" id="{8463C3E2-B2A9-80FC-6391-CE69F34DFC8B}"/>
              </a:ext>
            </a:extLst>
          </p:cNvPr>
          <p:cNvSpPr/>
          <p:nvPr/>
        </p:nvSpPr>
        <p:spPr>
          <a:xfrm>
            <a:off x="7070490" y="4698913"/>
            <a:ext cx="487378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2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р</a:t>
            </a:r>
          </a:p>
        </p:txBody>
      </p:sp>
      <p:sp>
        <p:nvSpPr>
          <p:cNvPr id="72" name="Прямоугольник 71">
            <a:extLst>
              <a:ext uri="{FF2B5EF4-FFF2-40B4-BE49-F238E27FC236}">
                <a16:creationId xmlns:a16="http://schemas.microsoft.com/office/drawing/2014/main" id="{9F5738C3-AF80-3083-4A1D-1273165036CA}"/>
              </a:ext>
            </a:extLst>
          </p:cNvPr>
          <p:cNvSpPr/>
          <p:nvPr/>
        </p:nvSpPr>
        <p:spPr>
          <a:xfrm>
            <a:off x="6029430" y="4703965"/>
            <a:ext cx="487378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2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р</a:t>
            </a:r>
          </a:p>
        </p:txBody>
      </p:sp>
      <p:sp>
        <p:nvSpPr>
          <p:cNvPr id="73" name="Прямоугольник 72">
            <a:extLst>
              <a:ext uri="{FF2B5EF4-FFF2-40B4-BE49-F238E27FC236}">
                <a16:creationId xmlns:a16="http://schemas.microsoft.com/office/drawing/2014/main" id="{4C0EAA48-1D07-20F8-B752-15B2EA4F95EF}"/>
              </a:ext>
            </a:extLst>
          </p:cNvPr>
          <p:cNvSpPr/>
          <p:nvPr/>
        </p:nvSpPr>
        <p:spPr>
          <a:xfrm>
            <a:off x="3110275" y="4711333"/>
            <a:ext cx="487378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2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р</a:t>
            </a:r>
          </a:p>
        </p:txBody>
      </p:sp>
      <p:sp>
        <p:nvSpPr>
          <p:cNvPr id="74" name="Прямоугольник 73">
            <a:extLst>
              <a:ext uri="{FF2B5EF4-FFF2-40B4-BE49-F238E27FC236}">
                <a16:creationId xmlns:a16="http://schemas.microsoft.com/office/drawing/2014/main" id="{A348140B-57AF-5AF9-E537-409F4AB26319}"/>
              </a:ext>
            </a:extLst>
          </p:cNvPr>
          <p:cNvSpPr/>
          <p:nvPr/>
        </p:nvSpPr>
        <p:spPr>
          <a:xfrm>
            <a:off x="1693529" y="4703966"/>
            <a:ext cx="487378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2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р</a:t>
            </a:r>
          </a:p>
        </p:txBody>
      </p:sp>
      <p:pic>
        <p:nvPicPr>
          <p:cNvPr id="77" name="Рисунок 76">
            <a:extLst>
              <a:ext uri="{FF2B5EF4-FFF2-40B4-BE49-F238E27FC236}">
                <a16:creationId xmlns:a16="http://schemas.microsoft.com/office/drawing/2014/main" id="{0177AACD-F5EE-928F-C296-61454474342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30786" y="2752769"/>
            <a:ext cx="2960437" cy="2960437"/>
          </a:xfrm>
          <a:prstGeom prst="rect">
            <a:avLst/>
          </a:prstGeom>
        </p:spPr>
      </p:pic>
      <p:pic>
        <p:nvPicPr>
          <p:cNvPr id="79" name="Рисунок 78">
            <a:extLst>
              <a:ext uri="{FF2B5EF4-FFF2-40B4-BE49-F238E27FC236}">
                <a16:creationId xmlns:a16="http://schemas.microsoft.com/office/drawing/2014/main" id="{A5DF0D9D-1C27-CE46-BC73-8B83F0041AE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811" y="445067"/>
            <a:ext cx="1015879" cy="922944"/>
          </a:xfrm>
          <a:prstGeom prst="rect">
            <a:avLst/>
          </a:prstGeom>
        </p:spPr>
      </p:pic>
      <p:pic>
        <p:nvPicPr>
          <p:cNvPr id="81" name="Рисунок 80">
            <a:extLst>
              <a:ext uri="{FF2B5EF4-FFF2-40B4-BE49-F238E27FC236}">
                <a16:creationId xmlns:a16="http://schemas.microsoft.com/office/drawing/2014/main" id="{418F3D93-253C-57AE-3200-3D10EA11789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3402" y="1939967"/>
            <a:ext cx="3557214" cy="36402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21142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00"/>
                            </p:stCondLst>
                            <p:childTnLst>
                              <p:par>
                                <p:cTn id="4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500"/>
                            </p:stCondLst>
                            <p:childTnLst>
                              <p:par>
                                <p:cTn id="5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500"/>
                            </p:stCondLst>
                            <p:childTnLst>
                              <p:par>
                                <p:cTn id="6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500"/>
                            </p:stCondLst>
                            <p:childTnLst>
                              <p:par>
                                <p:cTn id="7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82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3" fill="hold">
                      <p:stCondLst>
                        <p:cond delay="0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500"/>
                            </p:stCondLst>
                            <p:childTnLst>
                              <p:par>
                                <p:cTn id="8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500"/>
                            </p:stCondLst>
                            <p:childTnLst>
                              <p:par>
                                <p:cTn id="9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102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3" fill="hold">
                      <p:stCondLst>
                        <p:cond delay="0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500"/>
                            </p:stCondLst>
                            <p:childTnLst>
                              <p:par>
                                <p:cTn id="10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112" restart="whenNotActive" fill="hold" evtFilter="cancelBubble" nodeType="interactiveSeq">
                <p:stCondLst>
                  <p:cond evt="onClick" delay="0">
                    <p:tgtEl>
                      <p:spTgt spid="6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3" fill="hold">
                      <p:stCondLst>
                        <p:cond delay="0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6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500"/>
                            </p:stCondLst>
                            <p:childTnLst>
                              <p:par>
                                <p:cTn id="1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1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6"/>
                  </p:tgtEl>
                </p:cond>
              </p:nextCondLst>
            </p:seq>
            <p:seq concurrent="1" nextAc="seek">
              <p:cTn id="122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3" fill="hold">
                      <p:stCondLst>
                        <p:cond delay="0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>
                            <p:stCondLst>
                              <p:cond delay="500"/>
                            </p:stCondLst>
                            <p:childTnLst>
                              <p:par>
                                <p:cTn id="1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1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132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3" fill="hold">
                      <p:stCondLst>
                        <p:cond delay="0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8" fill="hold">
                            <p:stCondLst>
                              <p:cond delay="500"/>
                            </p:stCondLst>
                            <p:childTnLst>
                              <p:par>
                                <p:cTn id="13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1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142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3" fill="hold">
                      <p:stCondLst>
                        <p:cond delay="0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8" fill="hold">
                            <p:stCondLst>
                              <p:cond delay="500"/>
                            </p:stCondLst>
                            <p:childTnLst>
                              <p:par>
                                <p:cTn id="14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1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152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3" fill="hold">
                      <p:stCondLst>
                        <p:cond delay="0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8" fill="hold">
                            <p:stCondLst>
                              <p:cond delay="500"/>
                            </p:stCondLst>
                            <p:childTnLst>
                              <p:par>
                                <p:cTn id="15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1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162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3" fill="hold">
                      <p:stCondLst>
                        <p:cond delay="0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8" fill="hold">
                            <p:stCondLst>
                              <p:cond delay="500"/>
                            </p:stCondLst>
                            <p:childTnLst>
                              <p:par>
                                <p:cTn id="16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1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172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3" fill="hold">
                      <p:stCondLst>
                        <p:cond delay="0"/>
                      </p:stCondLst>
                      <p:childTnLst>
                        <p:par>
                          <p:cTn id="174" fill="hold">
                            <p:stCondLst>
                              <p:cond delay="0"/>
                            </p:stCondLst>
                            <p:childTnLst>
                              <p:par>
                                <p:cTn id="17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8" fill="hold">
                            <p:stCondLst>
                              <p:cond delay="500"/>
                            </p:stCondLst>
                            <p:childTnLst>
                              <p:par>
                                <p:cTn id="17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1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182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3" fill="hold">
                      <p:stCondLst>
                        <p:cond delay="0"/>
                      </p:stCondLst>
                      <p:childTnLst>
                        <p:par>
                          <p:cTn id="184" fill="hold">
                            <p:stCondLst>
                              <p:cond delay="0"/>
                            </p:stCondLst>
                            <p:childTnLst>
                              <p:par>
                                <p:cTn id="18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8" fill="hold">
                            <p:stCondLst>
                              <p:cond delay="500"/>
                            </p:stCondLst>
                            <p:childTnLst>
                              <p:par>
                                <p:cTn id="18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1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192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3" fill="hold">
                      <p:stCondLst>
                        <p:cond delay="0"/>
                      </p:stCondLst>
                      <p:childTnLst>
                        <p:par>
                          <p:cTn id="194" fill="hold">
                            <p:stCondLst>
                              <p:cond delay="0"/>
                            </p:stCondLst>
                            <p:childTnLst>
                              <p:par>
                                <p:cTn id="19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8" fill="hold">
                            <p:stCondLst>
                              <p:cond delay="500"/>
                            </p:stCondLst>
                            <p:childTnLst>
                              <p:par>
                                <p:cTn id="19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1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202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3" fill="hold">
                      <p:stCondLst>
                        <p:cond delay="0"/>
                      </p:stCondLst>
                      <p:childTnLst>
                        <p:par>
                          <p:cTn id="204" fill="hold">
                            <p:stCondLst>
                              <p:cond delay="0"/>
                            </p:stCondLst>
                            <p:childTnLst>
                              <p:par>
                                <p:cTn id="20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8" fill="hold">
                            <p:stCondLst>
                              <p:cond delay="500"/>
                            </p:stCondLst>
                            <p:childTnLst>
                              <p:par>
                                <p:cTn id="20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1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212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3" fill="hold">
                      <p:stCondLst>
                        <p:cond delay="0"/>
                      </p:stCondLst>
                      <p:childTnLst>
                        <p:par>
                          <p:cTn id="214" fill="hold">
                            <p:stCondLst>
                              <p:cond delay="0"/>
                            </p:stCondLst>
                            <p:childTnLst>
                              <p:par>
                                <p:cTn id="21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8" fill="hold">
                            <p:stCondLst>
                              <p:cond delay="500"/>
                            </p:stCondLst>
                            <p:childTnLst>
                              <p:par>
                                <p:cTn id="2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1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222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3" fill="hold">
                      <p:stCondLst>
                        <p:cond delay="0"/>
                      </p:stCondLst>
                      <p:childTnLst>
                        <p:par>
                          <p:cTn id="224" fill="hold">
                            <p:stCondLst>
                              <p:cond delay="0"/>
                            </p:stCondLst>
                            <p:childTnLst>
                              <p:par>
                                <p:cTn id="22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8" fill="hold">
                            <p:stCondLst>
                              <p:cond delay="500"/>
                            </p:stCondLst>
                            <p:childTnLst>
                              <p:par>
                                <p:cTn id="2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1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232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3" fill="hold">
                      <p:stCondLst>
                        <p:cond delay="0"/>
                      </p:stCondLst>
                      <p:childTnLst>
                        <p:par>
                          <p:cTn id="234" fill="hold">
                            <p:stCondLst>
                              <p:cond delay="0"/>
                            </p:stCondLst>
                            <p:childTnLst>
                              <p:par>
                                <p:cTn id="23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8" fill="hold">
                            <p:stCondLst>
                              <p:cond delay="500"/>
                            </p:stCondLst>
                            <p:childTnLst>
                              <p:par>
                                <p:cTn id="23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1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242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3" fill="hold">
                      <p:stCondLst>
                        <p:cond delay="0"/>
                      </p:stCondLst>
                      <p:childTnLst>
                        <p:par>
                          <p:cTn id="244" fill="hold">
                            <p:stCondLst>
                              <p:cond delay="0"/>
                            </p:stCondLst>
                            <p:childTnLst>
                              <p:par>
                                <p:cTn id="24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8" fill="hold">
                            <p:stCondLst>
                              <p:cond delay="500"/>
                            </p:stCondLst>
                            <p:childTnLst>
                              <p:par>
                                <p:cTn id="24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1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252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3" fill="hold">
                      <p:stCondLst>
                        <p:cond delay="0"/>
                      </p:stCondLst>
                      <p:childTnLst>
                        <p:par>
                          <p:cTn id="254" fill="hold">
                            <p:stCondLst>
                              <p:cond delay="0"/>
                            </p:stCondLst>
                            <p:childTnLst>
                              <p:par>
                                <p:cTn id="25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8" fill="hold">
                            <p:stCondLst>
                              <p:cond delay="500"/>
                            </p:stCondLst>
                            <p:childTnLst>
                              <p:par>
                                <p:cTn id="25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1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262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3" fill="hold">
                      <p:stCondLst>
                        <p:cond delay="0"/>
                      </p:stCondLst>
                      <p:childTnLst>
                        <p:par>
                          <p:cTn id="264" fill="hold">
                            <p:stCondLst>
                              <p:cond delay="0"/>
                            </p:stCondLst>
                            <p:childTnLst>
                              <p:par>
                                <p:cTn id="26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6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8" fill="hold">
                            <p:stCondLst>
                              <p:cond delay="500"/>
                            </p:stCondLst>
                            <p:childTnLst>
                              <p:par>
                                <p:cTn id="26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1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272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3" fill="hold">
                      <p:stCondLst>
                        <p:cond delay="0"/>
                      </p:stCondLst>
                      <p:childTnLst>
                        <p:par>
                          <p:cTn id="274" fill="hold">
                            <p:stCondLst>
                              <p:cond delay="0"/>
                            </p:stCondLst>
                            <p:childTnLst>
                              <p:par>
                                <p:cTn id="27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6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8" fill="hold">
                            <p:stCondLst>
                              <p:cond delay="500"/>
                            </p:stCondLst>
                            <p:childTnLst>
                              <p:par>
                                <p:cTn id="27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1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282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3" fill="hold">
                      <p:stCondLst>
                        <p:cond delay="0"/>
                      </p:stCondLst>
                      <p:childTnLst>
                        <p:par>
                          <p:cTn id="284" fill="hold">
                            <p:stCondLst>
                              <p:cond delay="0"/>
                            </p:stCondLst>
                            <p:childTnLst>
                              <p:par>
                                <p:cTn id="28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6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8" fill="hold">
                            <p:stCondLst>
                              <p:cond delay="500"/>
                            </p:stCondLst>
                            <p:childTnLst>
                              <p:par>
                                <p:cTn id="28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1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292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3" fill="hold">
                      <p:stCondLst>
                        <p:cond delay="0"/>
                      </p:stCondLst>
                      <p:childTnLst>
                        <p:par>
                          <p:cTn id="294" fill="hold">
                            <p:stCondLst>
                              <p:cond delay="0"/>
                            </p:stCondLst>
                            <p:childTnLst>
                              <p:par>
                                <p:cTn id="295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8" fill="hold">
                            <p:stCondLst>
                              <p:cond delay="500"/>
                            </p:stCondLst>
                            <p:childTnLst>
                              <p:par>
                                <p:cTn id="29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1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302" restart="whenNotActive" fill="hold" evtFilter="cancelBubble" nodeType="interactiveSeq">
                <p:stCondLst>
                  <p:cond evt="onClick" delay="0">
                    <p:tgtEl>
                      <p:spTgt spid="7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3" fill="hold">
                      <p:stCondLst>
                        <p:cond delay="0"/>
                      </p:stCondLst>
                      <p:childTnLst>
                        <p:par>
                          <p:cTn id="304" fill="hold">
                            <p:stCondLst>
                              <p:cond delay="0"/>
                            </p:stCondLst>
                            <p:childTnLst>
                              <p:par>
                                <p:cTn id="305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307" dur="20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8" fill="hold">
                      <p:stCondLst>
                        <p:cond delay="indefinite"/>
                      </p:stCondLst>
                      <p:childTnLst>
                        <p:par>
                          <p:cTn id="309" fill="hold">
                            <p:stCondLst>
                              <p:cond delay="0"/>
                            </p:stCondLst>
                            <p:childTnLst>
                              <p:par>
                                <p:cTn id="310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311" dur="20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9"/>
                  </p:tgtEl>
                </p:cond>
              </p:nextCondLst>
            </p:seq>
            <p:seq concurrent="1" nextAc="seek">
              <p:cTn id="313" restart="whenNotActive" fill="hold" evtFilter="cancelBubble" nodeType="interactiveSeq">
                <p:stCondLst>
                  <p:cond evt="onClick" delay="0">
                    <p:tgtEl>
                      <p:spTgt spid="8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4" fill="hold">
                      <p:stCondLst>
                        <p:cond delay="0"/>
                      </p:stCondLst>
                      <p:childTnLst>
                        <p:par>
                          <p:cTn id="315" fill="hold">
                            <p:stCondLst>
                              <p:cond delay="0"/>
                            </p:stCondLst>
                            <p:childTnLst>
                              <p:par>
                                <p:cTn id="31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1"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9" grpId="0" animBg="1"/>
      <p:bldP spid="30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43" grpId="0" animBg="1"/>
      <p:bldP spid="44" grpId="0"/>
      <p:bldP spid="45" grpId="0"/>
      <p:bldP spid="46" grpId="0"/>
      <p:bldP spid="47" grpId="0"/>
      <p:bldP spid="48" grpId="0"/>
      <p:bldP spid="49" grpId="0"/>
      <p:bldP spid="50" grpId="0"/>
      <p:bldP spid="51" grpId="0"/>
      <p:bldP spid="52" grpId="0"/>
      <p:bldP spid="53" grpId="0"/>
      <p:bldP spid="54" grpId="0"/>
      <p:bldP spid="56" grpId="0"/>
      <p:bldP spid="57" grpId="0"/>
      <p:bldP spid="58" grpId="0"/>
      <p:bldP spid="59" grpId="0"/>
      <p:bldP spid="60" grpId="0"/>
      <p:bldP spid="61" grpId="0"/>
      <p:bldP spid="62" grpId="0"/>
      <p:bldP spid="63" grpId="0"/>
      <p:bldP spid="64" grpId="0"/>
      <p:bldP spid="65" grpId="0"/>
      <p:bldP spid="66" grpId="0" animBg="1"/>
      <p:bldP spid="55" grpId="0"/>
      <p:bldP spid="67" grpId="0"/>
      <p:bldP spid="68" grpId="0"/>
      <p:bldP spid="69" grpId="0"/>
      <p:bldP spid="70" grpId="0"/>
      <p:bldP spid="71" grpId="0"/>
      <p:bldP spid="72" grpId="0"/>
      <p:bldP spid="73" grpId="0"/>
      <p:bldP spid="74" grpId="0"/>
    </p:bldLst>
  </p:timing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Офіс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8FC03484849DD4F838791533D0789A3" ma:contentTypeVersion="8" ma:contentTypeDescription="Create a new document." ma:contentTypeScope="" ma:versionID="a780f439e7694c2d7b802c7af9f4f460">
  <xsd:schema xmlns:xsd="http://www.w3.org/2001/XMLSchema" xmlns:xs="http://www.w3.org/2001/XMLSchema" xmlns:p="http://schemas.microsoft.com/office/2006/metadata/properties" xmlns:ns2="f2b6131b-628d-405c-9a7f-49f976ea74da" targetNamespace="http://schemas.microsoft.com/office/2006/metadata/properties" ma:root="true" ma:fieldsID="17592f8c5c3267470c924e883a74ca16" ns2:_="">
    <xsd:import namespace="f2b6131b-628d-405c-9a7f-49f976ea74d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AutoDeleteEnabled" minOccurs="0"/>
                <xsd:element ref="ns2:DeleteAfter" minOccurs="0"/>
                <xsd:element ref="ns2:AutoUploadMarker" minOccurs="0"/>
                <xsd:element ref="ns2:UploadSource" minOccurs="0"/>
                <xsd:element ref="ns2:FolderPat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2b6131b-628d-405c-9a7f-49f976ea74d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AutoDeleteEnabled" ma:index="11" nillable="true" ma:displayName="AutoDeleteEnabled" ma:default="No" ma:format="RadioButtons" ma:internalName="AutoDeleteEnabled">
      <xsd:simpleType>
        <xsd:restriction base="dms:Choice">
          <xsd:enumeration value="Yes"/>
          <xsd:enumeration value="No"/>
        </xsd:restriction>
      </xsd:simpleType>
    </xsd:element>
    <xsd:element name="DeleteAfter" ma:index="12" nillable="true" ma:displayName="DeleteAfter" ma:format="DateOnly" ma:internalName="DeleteAfter">
      <xsd:simpleType>
        <xsd:restriction base="dms:DateTime"/>
      </xsd:simpleType>
    </xsd:element>
    <xsd:element name="AutoUploadMarker" ma:index="13" nillable="true" ma:displayName="AutoUploadMarker" ma:internalName="AutoUploadMarker">
      <xsd:simpleType>
        <xsd:restriction base="dms:Text">
          <xsd:maxLength value="255"/>
        </xsd:restriction>
      </xsd:simpleType>
    </xsd:element>
    <xsd:element name="UploadSource" ma:index="14" nillable="true" ma:displayName="UploadSource" ma:internalName="UploadSource">
      <xsd:simpleType>
        <xsd:restriction base="dms:Text">
          <xsd:maxLength value="255"/>
        </xsd:restriction>
      </xsd:simpleType>
    </xsd:element>
    <xsd:element name="FolderPath" ma:index="15" nillable="true" ma:displayName="FolderPath" ma:internalName="FolderPath">
      <xsd:simpleType>
        <xsd:restriction base="dms:Text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FolderPath xmlns="f2b6131b-628d-405c-9a7f-49f976ea74da" xsi:nil="true"/>
    <DeleteAfter xmlns="f2b6131b-628d-405c-9a7f-49f976ea74da" xsi:nil="true"/>
    <AutoUploadMarker xmlns="f2b6131b-628d-405c-9a7f-49f976ea74da" xsi:nil="true"/>
    <AutoDeleteEnabled xmlns="f2b6131b-628d-405c-9a7f-49f976ea74da">No</AutoDeleteEnabled>
    <UploadSource xmlns="f2b6131b-628d-405c-9a7f-49f976ea74da" xsi:nil="true"/>
  </documentManagement>
</p:properties>
</file>

<file path=customXml/itemProps1.xml><?xml version="1.0" encoding="utf-8"?>
<ds:datastoreItem xmlns:ds="http://schemas.openxmlformats.org/officeDocument/2006/customXml" ds:itemID="{0F9E4D8E-164D-403A-BEA1-FD0697979612}"/>
</file>

<file path=customXml/itemProps2.xml><?xml version="1.0" encoding="utf-8"?>
<ds:datastoreItem xmlns:ds="http://schemas.openxmlformats.org/officeDocument/2006/customXml" ds:itemID="{A6415FE8-C3B6-4608-8E30-4373856EF753}"/>
</file>

<file path=customXml/itemProps3.xml><?xml version="1.0" encoding="utf-8"?>
<ds:datastoreItem xmlns:ds="http://schemas.openxmlformats.org/officeDocument/2006/customXml" ds:itemID="{31D7F5BD-50D2-425F-80A5-E231EDAB65F2}"/>
</file>

<file path=docProps/app.xml><?xml version="1.0" encoding="utf-8"?>
<Properties xmlns="http://schemas.openxmlformats.org/officeDocument/2006/extended-properties" xmlns:vt="http://schemas.openxmlformats.org/officeDocument/2006/docPropsVTypes">
  <TotalTime>820</TotalTime>
  <Words>94</Words>
  <Application>Microsoft Office PowerPoint</Application>
  <PresentationFormat>Широкоэкранный</PresentationFormat>
  <Paragraphs>37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Aptos</vt:lpstr>
      <vt:lpstr>Aptos Display</vt:lpstr>
      <vt:lpstr>Arial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Анастасія Сомова</dc:creator>
  <cp:lastModifiedBy>Igor Belashov</cp:lastModifiedBy>
  <cp:revision>9</cp:revision>
  <dcterms:created xsi:type="dcterms:W3CDTF">2025-12-08T08:59:39Z</dcterms:created>
  <dcterms:modified xsi:type="dcterms:W3CDTF">2025-12-28T16:04:30Z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0x01010038FC03484849DD4F838791533D0789A3</vt:lpwstr>
  </property>
</Properties>
</file>