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5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79807" y="1082353"/>
            <a:ext cx="8642839" cy="3135085"/>
          </a:xfrm>
          <a:prstGeom prst="roundRect">
            <a:avLst>
              <a:gd name="adj" fmla="val 1037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1383415"/>
            <a:ext cx="1620000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21" y="1407243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3333" r="14401" b="11410"/>
          <a:stretch/>
        </p:blipFill>
        <p:spPr>
          <a:xfrm>
            <a:off x="1990961" y="1203415"/>
            <a:ext cx="1634413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89" y="1203415"/>
            <a:ext cx="1850318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5" y="1293415"/>
            <a:ext cx="1620000" cy="1620000"/>
          </a:xfrm>
          <a:prstGeom prst="rect">
            <a:avLst/>
          </a:prstGeom>
        </p:spPr>
      </p:pic>
      <p:sp>
        <p:nvSpPr>
          <p:cNvPr id="13" name="Ромб 12"/>
          <p:cNvSpPr/>
          <p:nvPr/>
        </p:nvSpPr>
        <p:spPr>
          <a:xfrm>
            <a:off x="2934498" y="1293415"/>
            <a:ext cx="468473" cy="58520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3" t="15055" r="22684" b="56743"/>
          <a:stretch/>
        </p:blipFill>
        <p:spPr>
          <a:xfrm>
            <a:off x="878319" y="3341886"/>
            <a:ext cx="636274" cy="720000"/>
          </a:xfrm>
          <a:prstGeom prst="diamond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758258" y="1383415"/>
            <a:ext cx="557067" cy="57185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-7454" r="38216" b="59694"/>
          <a:stretch/>
        </p:blipFill>
        <p:spPr>
          <a:xfrm>
            <a:off x="2488299" y="3226488"/>
            <a:ext cx="638182" cy="720000"/>
          </a:xfrm>
          <a:prstGeom prst="triangle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37898" y="1426539"/>
            <a:ext cx="750541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1595" r="47744" b="65447"/>
          <a:stretch/>
        </p:blipFill>
        <p:spPr>
          <a:xfrm>
            <a:off x="4240428" y="3533250"/>
            <a:ext cx="843824" cy="41323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973031" y="1452079"/>
            <a:ext cx="616523" cy="5890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11113" r="40177" b="53992"/>
          <a:stretch/>
        </p:blipFill>
        <p:spPr>
          <a:xfrm>
            <a:off x="6008830" y="3410993"/>
            <a:ext cx="675928" cy="650894"/>
          </a:xfrm>
          <a:prstGeom prst="ellipse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40113" y="1857716"/>
            <a:ext cx="497495" cy="47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3670" r="63545" b="43603"/>
          <a:stretch/>
        </p:blipFill>
        <p:spPr>
          <a:xfrm rot="180068">
            <a:off x="7766819" y="3533250"/>
            <a:ext cx="685670" cy="589086"/>
          </a:xfrm>
          <a:prstGeom prst="rect">
            <a:avLst/>
          </a:prstGeom>
        </p:spPr>
      </p:pic>
      <p:pic>
        <p:nvPicPr>
          <p:cNvPr id="18" name="соба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43758" y="2805300"/>
            <a:ext cx="487363" cy="487363"/>
          </a:xfrm>
          <a:prstGeom prst="rect">
            <a:avLst/>
          </a:prstGeom>
        </p:spPr>
      </p:pic>
      <p:pic>
        <p:nvPicPr>
          <p:cNvPr id="19" name="коз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43758" y="3456559"/>
            <a:ext cx="487363" cy="487363"/>
          </a:xfrm>
          <a:prstGeom prst="rect">
            <a:avLst/>
          </a:prstGeom>
        </p:spPr>
      </p:pic>
      <p:pic>
        <p:nvPicPr>
          <p:cNvPr id="20" name="ко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59991" y="4107452"/>
            <a:ext cx="487363" cy="487363"/>
          </a:xfrm>
          <a:prstGeom prst="rect">
            <a:avLst/>
          </a:prstGeom>
        </p:spPr>
      </p:pic>
      <p:pic>
        <p:nvPicPr>
          <p:cNvPr id="21" name="свинья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43758" y="4760608"/>
            <a:ext cx="487363" cy="487363"/>
          </a:xfrm>
          <a:prstGeom prst="rect">
            <a:avLst/>
          </a:prstGeom>
        </p:spPr>
      </p:pic>
      <p:pic>
        <p:nvPicPr>
          <p:cNvPr id="22" name="коров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59990" y="5409604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40" y="4328103"/>
            <a:ext cx="2236505" cy="22365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5462528"/>
            <a:ext cx="957107" cy="86887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048325" y="4139882"/>
            <a:ext cx="4392947" cy="2253567"/>
            <a:chOff x="3048325" y="4139882"/>
            <a:chExt cx="4392947" cy="225356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95" y="4139882"/>
              <a:ext cx="1513026" cy="154015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0941">
              <a:off x="3048325" y="4853293"/>
              <a:ext cx="1513026" cy="154015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0926">
              <a:off x="5928246" y="4805634"/>
              <a:ext cx="1513026" cy="1540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1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859 -0.3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4518 -0.2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24362 -0.3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16927 -0.286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0911 -0.247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3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190EA2-EA03-4BEE-BF24-DE4064BEB8B5}"/>
</file>

<file path=customXml/itemProps2.xml><?xml version="1.0" encoding="utf-8"?>
<ds:datastoreItem xmlns:ds="http://schemas.openxmlformats.org/officeDocument/2006/customXml" ds:itemID="{02360A91-D404-45AF-BBE0-CDC496B4B760}"/>
</file>

<file path=customXml/itemProps3.xml><?xml version="1.0" encoding="utf-8"?>
<ds:datastoreItem xmlns:ds="http://schemas.openxmlformats.org/officeDocument/2006/customXml" ds:itemID="{EAD2AC23-1F96-4849-8F72-6BBC542335D0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2025-12-28T10:36:10Z</dcterms:created>
  <dcterms:modified xsi:type="dcterms:W3CDTF">2025-12-28T11:22:32Z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