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6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C1669-E106-4DF4-9086-0477EF4A6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3B3FE33-8CFE-40BA-B121-6ED16CCB5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582C5F-9922-4D7D-BA9E-46AAA37C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C491E6-3E74-4286-AB60-AB6DE608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59BE84-2159-4669-AF5A-91189836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780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DC556-03F6-4F6F-86F5-2BB11E9B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521478-94C6-4368-A320-711D7D4E8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D5806C-AA57-459C-BDEA-6642E288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CA5F34-78BD-4D9C-BEE2-C4EFCA23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4276F2B-329D-4742-9AE9-B5A0D87C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509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74A4454-2F4F-4F84-A44C-31ECC9360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56C4C38-33A9-4DE0-B445-292DA96FA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E8A85A-E2A6-483B-AF72-BBAE8265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CC2E3B-B8A5-4C12-85C7-4DFCC2CC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4F5F52-C2EA-4504-B6F5-7400974B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158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7B4F1-0C5D-496F-8C0B-4A898C78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BA48DC-DD08-4A53-95BC-989030486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70FE7E-D9FA-4C04-BE91-27CE0D24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83AB67-AB30-48AA-B9CA-242A581C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7A45719-4833-419B-BC67-AFC75F5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098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48CD9-8719-4AFA-B3EC-BC8D17DD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3D67B56-8F47-4A81-9E3A-345DC13B0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B0AE99-6024-44FD-BF8C-D8402045D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B70B9C-8B83-42CC-A2D6-D5581AC5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AA8911-96BB-436F-A24D-E094C1D5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964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03BD4-BE26-4371-8660-B751391B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DFDA33-5FC3-4C3B-A300-1E4A8682D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F27984-B6FB-4FE1-887D-F558F5A69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D47EC25-EE43-4831-866F-39796C5C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487C19-E55D-41A2-928D-1CC06163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A8632B4-94EF-4D90-9361-B3E410C4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13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0ED8D-3ED6-42E5-8134-9E09828D7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354500F-3D0C-4436-9319-64BFCCB13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B68995A-1E8E-4687-B5B9-11F0E9597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29F9167-C554-4CC6-8692-F1F745FD2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CB44DC0-11CE-4C60-A983-D94EFFDCF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7152F37-D0A6-4FB1-ADB2-07DE1DCE1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C8A1388-EB7C-4C76-8D75-111B7B70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17CB950-E371-43BF-B8BA-EC2C832B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893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2AEBE-45BF-4AA1-BE65-525CB47A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BDE9B70-3902-4D39-B126-F29C11DF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69C026-DF53-4012-9E49-844722C8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DB79831-2314-45E7-942B-4D5614B4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476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E5B661E-9574-4484-83E5-0CCAF69BB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A5272D7-30CF-4926-A093-12354C98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CF45389-CD55-4D0E-8A76-00611049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28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CA075-33DC-48FC-8E4C-F1CE53BC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AEF8CD-5C91-4D15-B657-D1C0AF838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34F9545-5743-4178-B9F1-7CBC4072D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EEE83F-EBDE-413F-A7EC-B10C73B57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F55231-6317-43D5-9E5C-D35900E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06E2D85-1369-4AA3-8055-D73480E1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647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98C8B-4C78-4ED8-A871-E2D3B783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410B72A-81CD-44D8-83BF-EB71755BD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1659CF1-1D70-4BBE-86B5-34A81EB30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B771D6-3098-46C2-8CE9-4AFA22FF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BAFA94-D027-486F-B2AF-B93CBEC5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A9EC863-F668-4119-BD22-EDA4CA68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430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EB35974-FD08-4712-9D35-E02688B1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0D4F62-A94C-4F51-8F02-64E8ACCF0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A1B681-F5F9-4254-85E3-9E22C0B1F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2A7A1D-4D5A-4BDE-8D43-FEE22331B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3F05F30-9457-407C-99DF-D24784D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624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47FBF8-FEB5-42A6-B890-B15D268B6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D9733EA1-F821-424E-8798-29BD00DAB9C3}"/>
              </a:ext>
            </a:extLst>
          </p:cNvPr>
          <p:cNvSpPr/>
          <p:nvPr/>
        </p:nvSpPr>
        <p:spPr>
          <a:xfrm>
            <a:off x="593789" y="237786"/>
            <a:ext cx="6608968" cy="38457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6E981CBC-DAA9-414F-A763-B0F8C14F6B1B}"/>
              </a:ext>
            </a:extLst>
          </p:cNvPr>
          <p:cNvGrpSpPr/>
          <p:nvPr/>
        </p:nvGrpSpPr>
        <p:grpSpPr>
          <a:xfrm>
            <a:off x="7336818" y="-40124"/>
            <a:ext cx="4154090" cy="3689790"/>
            <a:chOff x="6065372" y="52547"/>
            <a:chExt cx="4291752" cy="3845798"/>
          </a:xfrm>
        </p:grpSpPr>
        <p:sp>
          <p:nvSpPr>
            <p:cNvPr id="6" name="Freeform 6"/>
            <p:cNvSpPr/>
            <p:nvPr/>
          </p:nvSpPr>
          <p:spPr>
            <a:xfrm>
              <a:off x="6582619" y="541481"/>
              <a:ext cx="3257259" cy="3080740"/>
            </a:xfrm>
            <a:custGeom>
              <a:avLst/>
              <a:gdLst/>
              <a:ahLst/>
              <a:cxnLst/>
              <a:rect l="l" t="t" r="r" b="b"/>
              <a:pathLst>
                <a:path w="4764014" h="4764014">
                  <a:moveTo>
                    <a:pt x="0" y="0"/>
                  </a:moveTo>
                  <a:lnTo>
                    <a:pt x="4764014" y="0"/>
                  </a:lnTo>
                  <a:lnTo>
                    <a:pt x="4764014" y="4764014"/>
                  </a:lnTo>
                  <a:lnTo>
                    <a:pt x="0" y="4764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ru-UA" sz="12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6065372" y="52547"/>
              <a:ext cx="4291752" cy="3845798"/>
            </a:xfrm>
            <a:custGeom>
              <a:avLst/>
              <a:gdLst/>
              <a:ahLst/>
              <a:cxnLst/>
              <a:rect l="l" t="t" r="r" b="b"/>
              <a:pathLst>
                <a:path w="6113145" h="5723432">
                  <a:moveTo>
                    <a:pt x="0" y="0"/>
                  </a:moveTo>
                  <a:lnTo>
                    <a:pt x="6113145" y="0"/>
                  </a:lnTo>
                  <a:lnTo>
                    <a:pt x="6113145" y="5723432"/>
                  </a:lnTo>
                  <a:lnTo>
                    <a:pt x="0" y="5723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ru-UA"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69170" y="479475"/>
            <a:ext cx="6341469" cy="3387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49"/>
              </a:lnSpc>
              <a:spcBef>
                <a:spcPct val="0"/>
              </a:spcBef>
            </a:pP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исенок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ts val="2349"/>
              </a:lnSpc>
              <a:spcBef>
                <a:spcPct val="0"/>
              </a:spcBef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349"/>
              </a:lnSpc>
              <a:spcBef>
                <a:spcPct val="0"/>
              </a:spcBef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сонячному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живе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еньке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ім’я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ьше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світі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юбить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еною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явиною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збирати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конва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Одного разу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побачив, як 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акитному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хмара, схожа на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довго біг за нею, аж поки не зійшов повний місяць.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Стом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м'які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одко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заснув під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искову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вітру.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E61FB43-0834-166E-B347-8C803D1B751D}"/>
              </a:ext>
            </a:extLst>
          </p:cNvPr>
          <p:cNvGrpSpPr/>
          <p:nvPr/>
        </p:nvGrpSpPr>
        <p:grpSpPr>
          <a:xfrm>
            <a:off x="-33029" y="4001008"/>
            <a:ext cx="9110122" cy="2999041"/>
            <a:chOff x="1957545" y="6238068"/>
            <a:chExt cx="7924949" cy="4066580"/>
          </a:xfrm>
        </p:grpSpPr>
        <p:sp>
          <p:nvSpPr>
            <p:cNvPr id="4" name="Freeform 4"/>
            <p:cNvSpPr/>
            <p:nvPr/>
          </p:nvSpPr>
          <p:spPr>
            <a:xfrm>
              <a:off x="1957545" y="6238068"/>
              <a:ext cx="7416300" cy="3961873"/>
            </a:xfrm>
            <a:custGeom>
              <a:avLst/>
              <a:gdLst/>
              <a:ahLst/>
              <a:cxnLst/>
              <a:rect l="l" t="t" r="r" b="b"/>
              <a:pathLst>
                <a:path w="6447834" h="6447834">
                  <a:moveTo>
                    <a:pt x="0" y="0"/>
                  </a:moveTo>
                  <a:lnTo>
                    <a:pt x="6447833" y="0"/>
                  </a:lnTo>
                  <a:lnTo>
                    <a:pt x="6447833" y="6447834"/>
                  </a:lnTo>
                  <a:lnTo>
                    <a:pt x="0" y="6447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47641" b="-47269"/>
              </a:stretch>
            </a:blipFill>
          </p:spPr>
          <p:txBody>
            <a:bodyPr/>
            <a:lstStyle/>
            <a:p>
              <a:endParaRPr lang="ru-UA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558405" y="6574301"/>
              <a:ext cx="7324089" cy="3730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01"/>
                </a:lnSpc>
                <a:spcBef>
                  <a:spcPct val="0"/>
                </a:spcBef>
              </a:pPr>
              <a:endParaRPr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1.В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якому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лісі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живе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маленьке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лисеня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 Лукас?</a:t>
              </a:r>
            </a:p>
            <a:p>
              <a:pPr algn="l"/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2.Які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білі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квіти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 в</a:t>
              </a:r>
              <a:r>
                <a:rPr lang="uk-UA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ін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 любить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збирати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 на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галявині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?</a:t>
              </a:r>
            </a:p>
            <a:p>
              <a:pPr algn="l"/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3.На кого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була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 схожа велика хмара,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що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пливла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 у блакитному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небі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?</a:t>
              </a:r>
            </a:p>
            <a:p>
              <a:pPr algn="l"/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4.Що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з’явилося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 на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небі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, коли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стомлений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 Лукас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закінчив</a:t>
              </a:r>
              <a:endParaRPr lang="ru-RU" sz="2000" b="0" i="0" dirty="0">
                <a:solidFill>
                  <a:srgbClr val="1F1F1F"/>
                </a:solidFill>
                <a:effectLst/>
                <a:latin typeface="Google Sans Flex"/>
              </a:endParaRPr>
            </a:p>
            <a:p>
              <a:pPr algn="l"/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 свою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прогулянку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?</a:t>
              </a:r>
            </a:p>
            <a:p>
              <a:pPr algn="l"/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5.Куди Лукас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поклав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 свою голову і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солодко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 </a:t>
              </a:r>
              <a:r>
                <a:rPr lang="ru-RU" sz="2000" b="0" i="0" dirty="0" err="1">
                  <a:solidFill>
                    <a:srgbClr val="1F1F1F"/>
                  </a:solidFill>
                  <a:effectLst/>
                  <a:latin typeface="Google Sans Flex"/>
                </a:rPr>
                <a:t>заснути</a:t>
              </a:r>
              <a:r>
                <a:rPr lang="ru-RU" sz="2000" b="0" i="0" dirty="0">
                  <a:solidFill>
                    <a:srgbClr val="1F1F1F"/>
                  </a:solidFill>
                  <a:effectLst/>
                  <a:latin typeface="Google Sans Flex"/>
                </a:rPr>
                <a:t>?</a:t>
              </a:r>
            </a:p>
            <a:p>
              <a:pPr algn="ctr">
                <a:lnSpc>
                  <a:spcPts val="2401"/>
                </a:lnSpc>
                <a:spcBef>
                  <a:spcPct val="0"/>
                </a:spcBef>
              </a:pPr>
              <a:endPara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endParaRPr>
            </a:p>
            <a:p>
              <a:pPr algn="ctr">
                <a:lnSpc>
                  <a:spcPts val="2401"/>
                </a:lnSpc>
                <a:spcBef>
                  <a:spcPct val="0"/>
                </a:spcBef>
              </a:pPr>
              <a:endParaRPr lang="en-US" sz="1715" dirty="0">
                <a:solidFill>
                  <a:srgbClr val="000000"/>
                </a:solidFill>
                <a:latin typeface="Blushes"/>
                <a:ea typeface="Blushes"/>
                <a:cs typeface="Blushes"/>
                <a:sym typeface="Blushes"/>
              </a:endParaRPr>
            </a:p>
          </p:txBody>
        </p:sp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9BE2CDA-F6CB-4A63-940A-6C83434CD7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90" y="3773649"/>
            <a:ext cx="2851123" cy="285112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9784145-ACDA-4435-89A5-9E84E7A3B1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0" y="6142109"/>
            <a:ext cx="777679" cy="71589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1C025D-5C26-4588-8437-D4E671A563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49" y="154609"/>
            <a:ext cx="3481174" cy="3566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5"/>
    </mc:Choice>
    <mc:Fallback xmlns="">
      <p:transition spd="slow" advTm="2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A8F9B8E-6263-4446-ADEF-B82D3F323EEB}"/>
</file>

<file path=customXml/itemProps2.xml><?xml version="1.0" encoding="utf-8"?>
<ds:datastoreItem xmlns:ds="http://schemas.openxmlformats.org/officeDocument/2006/customXml" ds:itemID="{020737D0-6596-4DEB-A392-B4D0EB09F078}"/>
</file>

<file path=customXml/itemProps3.xml><?xml version="1.0" encoding="utf-8"?>
<ds:datastoreItem xmlns:ds="http://schemas.openxmlformats.org/officeDocument/2006/customXml" ds:itemID="{8AEE56A2-F7C8-4C00-B67D-45AA548B9FF9}"/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175</Words>
  <Application>Microsoft Office PowerPoint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8" baseType="lpstr">
      <vt:lpstr>Arial</vt:lpstr>
      <vt:lpstr>Blushes</vt:lpstr>
      <vt:lpstr>Calibri</vt:lpstr>
      <vt:lpstr>Calibri Light</vt:lpstr>
      <vt:lpstr>Google Sans Flex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13</cp:revision>
  <dcterms:created xsi:type="dcterms:W3CDTF">2025-12-27T18:02:34Z</dcterms:created>
  <dcterms:modified xsi:type="dcterms:W3CDTF">2025-12-27T19:49:35Z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