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1669-E106-4DF4-9086-0477EF4A6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3B3FE33-8CFE-40BA-B121-6ED16CCB5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582C5F-9922-4D7D-BA9E-46AAA37C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491E6-3E74-4286-AB60-AB6DE608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59BE84-2159-4669-AF5A-91189836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80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DC556-03F6-4F6F-86F5-2BB11E9B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521478-94C6-4368-A320-711D7D4E8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D5806C-AA57-459C-BDEA-6642E288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A5F34-78BD-4D9C-BEE2-C4EFCA23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276F2B-329D-4742-9AE9-B5A0D87C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0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74A4454-2F4F-4F84-A44C-31ECC9360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56C4C38-33A9-4DE0-B445-292DA96FA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E8A85A-E2A6-483B-AF72-BBAE8265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CC2E3B-B8A5-4C12-85C7-4DFCC2CC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4F5F52-C2EA-4504-B6F5-7400974B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58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7B4F1-0C5D-496F-8C0B-4A898C78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BA48DC-DD08-4A53-95BC-98903048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70FE7E-D9FA-4C04-BE91-27CE0D24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83AB67-AB30-48AA-B9CA-242A581C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A45719-4833-419B-BC67-AFC75F5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9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48CD9-8719-4AFA-B3EC-BC8D17DD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D67B56-8F47-4A81-9E3A-345DC13B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B0AE99-6024-44FD-BF8C-D8402045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B70B9C-8B83-42CC-A2D6-D5581AC5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AA8911-96BB-436F-A24D-E094C1D5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64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03BD4-BE26-4371-8660-B751391B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DFDA33-5FC3-4C3B-A300-1E4A8682D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F27984-B6FB-4FE1-887D-F558F5A69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D47EC25-EE43-4831-866F-39796C5C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487C19-E55D-41A2-928D-1CC06163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8632B4-94EF-4D90-9361-B3E410C4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13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0ED8D-3ED6-42E5-8134-9E09828D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354500F-3D0C-4436-9319-64BFCCB13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68995A-1E8E-4687-B5B9-11F0E9597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9F9167-C554-4CC6-8692-F1F745FD2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B44DC0-11CE-4C60-A983-D94EFFDCF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7152F37-D0A6-4FB1-ADB2-07DE1DCE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C8A1388-EB7C-4C76-8D75-111B7B70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17CB950-E371-43BF-B8BA-EC2C832B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93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2AEBE-45BF-4AA1-BE65-525CB47A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BDE9B70-3902-4D39-B126-F29C11DF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69C026-DF53-4012-9E49-844722C8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B79831-2314-45E7-942B-4D5614B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7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E5B661E-9574-4484-83E5-0CCAF69B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A5272D7-30CF-4926-A093-12354C98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F45389-CD55-4D0E-8A76-00611049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CA075-33DC-48FC-8E4C-F1CE53BC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AEF8CD-5C91-4D15-B657-D1C0AF83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4F9545-5743-4178-B9F1-7CBC4072D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EEE83F-EBDE-413F-A7EC-B10C73B5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F55231-6317-43D5-9E5C-D35900E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6E2D85-1369-4AA3-8055-D73480E1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47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98C8B-4C78-4ED8-A871-E2D3B783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410B72A-81CD-44D8-83BF-EB71755BD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659CF1-1D70-4BBE-86B5-34A81EB30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B771D6-3098-46C2-8CE9-4AFA22FF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BAFA94-D027-486F-B2AF-B93CBEC5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9EC863-F668-4119-BD22-EDA4CA68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30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EB35974-FD08-4712-9D35-E02688B1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0D4F62-A94C-4F51-8F02-64E8ACCF0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A1B681-F5F9-4254-85E3-9E22C0B1F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0B93-7B39-42FF-A01A-2B98E63DF7B0}" type="datetimeFigureOut">
              <a:rPr lang="uk-UA" smtClean="0"/>
              <a:t>27.12.2025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2A7A1D-4D5A-4BDE-8D43-FEE22331B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F05F30-9457-407C-99DF-D24784D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2ED7-9885-437A-AB49-FF2E297B83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624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47FBF8-FEB5-42A6-B890-B15D268B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9733EA1-F821-424E-8798-29BD00DAB9C3}"/>
              </a:ext>
            </a:extLst>
          </p:cNvPr>
          <p:cNvSpPr/>
          <p:nvPr/>
        </p:nvSpPr>
        <p:spPr>
          <a:xfrm>
            <a:off x="593789" y="237786"/>
            <a:ext cx="5723884" cy="38457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6E981CBC-DAA9-414F-A763-B0F8C14F6B1B}"/>
              </a:ext>
            </a:extLst>
          </p:cNvPr>
          <p:cNvGrpSpPr/>
          <p:nvPr/>
        </p:nvGrpSpPr>
        <p:grpSpPr>
          <a:xfrm>
            <a:off x="6012890" y="19584"/>
            <a:ext cx="4291752" cy="3845798"/>
            <a:chOff x="6012890" y="19584"/>
            <a:chExt cx="4291752" cy="3845798"/>
          </a:xfrm>
        </p:grpSpPr>
        <p:sp>
          <p:nvSpPr>
            <p:cNvPr id="6" name="Freeform 6"/>
            <p:cNvSpPr/>
            <p:nvPr/>
          </p:nvSpPr>
          <p:spPr>
            <a:xfrm>
              <a:off x="6582619" y="541481"/>
              <a:ext cx="3257259" cy="3080740"/>
            </a:xfrm>
            <a:custGeom>
              <a:avLst/>
              <a:gdLst/>
              <a:ahLst/>
              <a:cxnLst/>
              <a:rect l="l" t="t" r="r" b="b"/>
              <a:pathLst>
                <a:path w="4764014" h="4764014">
                  <a:moveTo>
                    <a:pt x="0" y="0"/>
                  </a:moveTo>
                  <a:lnTo>
                    <a:pt x="4764014" y="0"/>
                  </a:lnTo>
                  <a:lnTo>
                    <a:pt x="4764014" y="4764014"/>
                  </a:lnTo>
                  <a:lnTo>
                    <a:pt x="0" y="4764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ru-UA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6012890" y="19584"/>
              <a:ext cx="4291752" cy="3845798"/>
            </a:xfrm>
            <a:custGeom>
              <a:avLst/>
              <a:gdLst/>
              <a:ahLst/>
              <a:cxnLst/>
              <a:rect l="l" t="t" r="r" b="b"/>
              <a:pathLst>
                <a:path w="6113145" h="5723432">
                  <a:moveTo>
                    <a:pt x="0" y="0"/>
                  </a:moveTo>
                  <a:lnTo>
                    <a:pt x="6113145" y="0"/>
                  </a:lnTo>
                  <a:lnTo>
                    <a:pt x="6113145" y="5723432"/>
                  </a:lnTo>
                  <a:lnTo>
                    <a:pt x="0" y="572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UA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9991" y="237786"/>
            <a:ext cx="5591479" cy="397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прогулка Шуры!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Шура шла по опушке. В руках у Шуры была большая чаша с шишками. На опушке шуршали мыши, шумели сосны, а в тишине на суку сидела кукушка.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тропинке Шура нашла пушистую шапку. Она стряхнула с шапки крошки и поспешила домой. Там Шура пила из чашки чай и слушала, как шепчут часы: «Тик-так, тик-так».</a:t>
            </a:r>
          </a:p>
          <a:p>
            <a:pPr algn="ctr">
              <a:lnSpc>
                <a:spcPts val="2349"/>
              </a:lnSpc>
              <a:spcBef>
                <a:spcPct val="0"/>
              </a:spcBef>
            </a:pPr>
            <a:endParaRPr lang="en-US" sz="1677" dirty="0">
              <a:solidFill>
                <a:srgbClr val="000000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E61FB43-0834-166E-B347-8C803D1B751D}"/>
              </a:ext>
            </a:extLst>
          </p:cNvPr>
          <p:cNvGrpSpPr/>
          <p:nvPr/>
        </p:nvGrpSpPr>
        <p:grpSpPr>
          <a:xfrm>
            <a:off x="249382" y="4001009"/>
            <a:ext cx="6920345" cy="2999041"/>
            <a:chOff x="1957545" y="6238068"/>
            <a:chExt cx="7416300" cy="4066580"/>
          </a:xfrm>
        </p:grpSpPr>
        <p:sp>
          <p:nvSpPr>
            <p:cNvPr id="4" name="Freeform 4"/>
            <p:cNvSpPr/>
            <p:nvPr/>
          </p:nvSpPr>
          <p:spPr>
            <a:xfrm>
              <a:off x="1957545" y="6238068"/>
              <a:ext cx="7416300" cy="3961873"/>
            </a:xfrm>
            <a:custGeom>
              <a:avLst/>
              <a:gdLst/>
              <a:ahLst/>
              <a:cxnLst/>
              <a:rect l="l" t="t" r="r" b="b"/>
              <a:pathLst>
                <a:path w="6447834" h="6447834">
                  <a:moveTo>
                    <a:pt x="0" y="0"/>
                  </a:moveTo>
                  <a:lnTo>
                    <a:pt x="6447833" y="0"/>
                  </a:lnTo>
                  <a:lnTo>
                    <a:pt x="6447833" y="6447834"/>
                  </a:lnTo>
                  <a:lnTo>
                    <a:pt x="0" y="644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47641" b="-47269"/>
              </a:stretch>
            </a:blipFill>
          </p:spPr>
          <p:txBody>
            <a:bodyPr/>
            <a:lstStyle/>
            <a:p>
              <a:endParaRPr lang="ru-UA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68996" y="6574301"/>
              <a:ext cx="6286066" cy="3730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1"/>
                </a:lnSpc>
                <a:spcBef>
                  <a:spcPct val="0"/>
                </a:spcBef>
              </a:pPr>
              <a:endParaRPr sz="1200" dirty="0"/>
            </a:p>
            <a:p>
              <a:pPr algn="l"/>
              <a:r>
                <a:rPr lang="ru-RU" sz="2000" b="1" i="0" dirty="0">
                  <a:solidFill>
                    <a:srgbClr val="1F1F1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1.Что несла в руках Шура, когда шла по опушке?</a:t>
              </a:r>
            </a:p>
            <a:p>
              <a:pPr algn="l"/>
              <a:r>
                <a:rPr lang="ru-RU" sz="2000" b="1" i="0" dirty="0">
                  <a:solidFill>
                    <a:srgbClr val="1F1F1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2.Какие звуки слышала девочка в лесу (кто шуршал и что шумело)?</a:t>
              </a:r>
            </a:p>
            <a:p>
              <a:pPr algn="l"/>
              <a:r>
                <a:rPr lang="ru-RU" sz="2000" b="1" i="0" dirty="0">
                  <a:solidFill>
                    <a:srgbClr val="1F1F1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3.Какую птицу Шура увидела на суку в тишине?</a:t>
              </a:r>
            </a:p>
            <a:p>
              <a:pPr algn="l"/>
              <a:r>
                <a:rPr lang="ru-RU" sz="2000" b="1" i="0" dirty="0">
                  <a:solidFill>
                    <a:srgbClr val="1F1F1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4.Что именно нашла Шура на лесной тропинке?</a:t>
              </a:r>
            </a:p>
            <a:p>
              <a:pPr algn="l"/>
              <a:r>
                <a:rPr lang="ru-RU" sz="2000" b="1" i="0" dirty="0">
                  <a:solidFill>
                    <a:srgbClr val="1F1F1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5.Что делала Шура, когда вернулась домой?</a:t>
              </a:r>
            </a:p>
            <a:p>
              <a:pPr algn="ctr">
                <a:lnSpc>
                  <a:spcPts val="2401"/>
                </a:lnSpc>
                <a:spcBef>
                  <a:spcPct val="0"/>
                </a:spcBef>
              </a:pPr>
              <a:endPara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endParaRPr>
            </a:p>
            <a:p>
              <a:pPr algn="ctr">
                <a:lnSpc>
                  <a:spcPts val="2401"/>
                </a:lnSpc>
                <a:spcBef>
                  <a:spcPct val="0"/>
                </a:spcBef>
              </a:pPr>
              <a:endParaRPr lang="en-US" sz="1715" dirty="0">
                <a:solidFill>
                  <a:srgbClr val="000000"/>
                </a:solidFill>
                <a:latin typeface="Blushes"/>
                <a:ea typeface="Blushes"/>
                <a:cs typeface="Blushes"/>
                <a:sym typeface="Blushes"/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9BE2CDA-F6CB-4A63-940A-6C83434CD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90" y="3773649"/>
            <a:ext cx="2851123" cy="285112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784145-ACDA-4435-89A5-9E84E7A3B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0" y="6142109"/>
            <a:ext cx="777679" cy="71589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1C025D-5C26-4588-8437-D4E671A563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26" y="585622"/>
            <a:ext cx="3023931" cy="3097686"/>
          </a:xfrm>
          <a:prstGeom prst="rect">
            <a:avLst/>
          </a:prstGeom>
        </p:spPr>
      </p:pic>
      <p:sp>
        <p:nvSpPr>
          <p:cNvPr id="33" name="Хмара 32">
            <a:extLst>
              <a:ext uri="{FF2B5EF4-FFF2-40B4-BE49-F238E27FC236}">
                <a16:creationId xmlns:a16="http://schemas.microsoft.com/office/drawing/2014/main" id="{B5160C9A-0872-4B48-BD85-722963C22008}"/>
              </a:ext>
            </a:extLst>
          </p:cNvPr>
          <p:cNvSpPr/>
          <p:nvPr/>
        </p:nvSpPr>
        <p:spPr>
          <a:xfrm>
            <a:off x="4078432" y="299872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Хмара 37">
            <a:extLst>
              <a:ext uri="{FF2B5EF4-FFF2-40B4-BE49-F238E27FC236}">
                <a16:creationId xmlns:a16="http://schemas.microsoft.com/office/drawing/2014/main" id="{40487669-2E1F-4E73-B976-3F726B3FB5FB}"/>
              </a:ext>
            </a:extLst>
          </p:cNvPr>
          <p:cNvSpPr/>
          <p:nvPr/>
        </p:nvSpPr>
        <p:spPr>
          <a:xfrm>
            <a:off x="840509" y="685800"/>
            <a:ext cx="354446" cy="329963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Хмара 38">
            <a:extLst>
              <a:ext uri="{FF2B5EF4-FFF2-40B4-BE49-F238E27FC236}">
                <a16:creationId xmlns:a16="http://schemas.microsoft.com/office/drawing/2014/main" id="{3C24BA4C-4EE9-474E-B196-4859C278D5F1}"/>
              </a:ext>
            </a:extLst>
          </p:cNvPr>
          <p:cNvSpPr/>
          <p:nvPr/>
        </p:nvSpPr>
        <p:spPr>
          <a:xfrm>
            <a:off x="5119199" y="685800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Хмара 40">
            <a:extLst>
              <a:ext uri="{FF2B5EF4-FFF2-40B4-BE49-F238E27FC236}">
                <a16:creationId xmlns:a16="http://schemas.microsoft.com/office/drawing/2014/main" id="{61BBC44A-B69B-46B2-8E78-2BBE0E28D43B}"/>
              </a:ext>
            </a:extLst>
          </p:cNvPr>
          <p:cNvSpPr/>
          <p:nvPr/>
        </p:nvSpPr>
        <p:spPr>
          <a:xfrm>
            <a:off x="2716064" y="2095973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Хмара 41">
            <a:extLst>
              <a:ext uri="{FF2B5EF4-FFF2-40B4-BE49-F238E27FC236}">
                <a16:creationId xmlns:a16="http://schemas.microsoft.com/office/drawing/2014/main" id="{1332A1C0-9258-4B39-9F23-DCBD2B1AC647}"/>
              </a:ext>
            </a:extLst>
          </p:cNvPr>
          <p:cNvSpPr/>
          <p:nvPr/>
        </p:nvSpPr>
        <p:spPr>
          <a:xfrm>
            <a:off x="4057873" y="2837349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Хмара 42">
            <a:extLst>
              <a:ext uri="{FF2B5EF4-FFF2-40B4-BE49-F238E27FC236}">
                <a16:creationId xmlns:a16="http://schemas.microsoft.com/office/drawing/2014/main" id="{27D95098-6D57-4E8A-A8E6-7B1983094245}"/>
              </a:ext>
            </a:extLst>
          </p:cNvPr>
          <p:cNvSpPr/>
          <p:nvPr/>
        </p:nvSpPr>
        <p:spPr>
          <a:xfrm>
            <a:off x="1711991" y="72216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4" name="Хмара 43">
            <a:extLst>
              <a:ext uri="{FF2B5EF4-FFF2-40B4-BE49-F238E27FC236}">
                <a16:creationId xmlns:a16="http://schemas.microsoft.com/office/drawing/2014/main" id="{A785E355-91F3-40C8-BA0C-7C77EDC0C903}"/>
              </a:ext>
            </a:extLst>
          </p:cNvPr>
          <p:cNvSpPr/>
          <p:nvPr/>
        </p:nvSpPr>
        <p:spPr>
          <a:xfrm>
            <a:off x="3186399" y="72216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Хмара 45">
            <a:extLst>
              <a:ext uri="{FF2B5EF4-FFF2-40B4-BE49-F238E27FC236}">
                <a16:creationId xmlns:a16="http://schemas.microsoft.com/office/drawing/2014/main" id="{EAA151E0-E940-4456-8DE4-3B96199F554E}"/>
              </a:ext>
            </a:extLst>
          </p:cNvPr>
          <p:cNvSpPr/>
          <p:nvPr/>
        </p:nvSpPr>
        <p:spPr>
          <a:xfrm>
            <a:off x="2472459" y="1095790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Хмара 46">
            <a:extLst>
              <a:ext uri="{FF2B5EF4-FFF2-40B4-BE49-F238E27FC236}">
                <a16:creationId xmlns:a16="http://schemas.microsoft.com/office/drawing/2014/main" id="{E7E446DF-0EB1-4F9D-9896-912D4A2A07D7}"/>
              </a:ext>
            </a:extLst>
          </p:cNvPr>
          <p:cNvSpPr/>
          <p:nvPr/>
        </p:nvSpPr>
        <p:spPr>
          <a:xfrm>
            <a:off x="3313734" y="111062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Хмара 47">
            <a:extLst>
              <a:ext uri="{FF2B5EF4-FFF2-40B4-BE49-F238E27FC236}">
                <a16:creationId xmlns:a16="http://schemas.microsoft.com/office/drawing/2014/main" id="{BB5D169C-230F-4E42-9A62-D605B4E7408A}"/>
              </a:ext>
            </a:extLst>
          </p:cNvPr>
          <p:cNvSpPr/>
          <p:nvPr/>
        </p:nvSpPr>
        <p:spPr>
          <a:xfrm>
            <a:off x="3937189" y="111062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Хмара 48">
            <a:extLst>
              <a:ext uri="{FF2B5EF4-FFF2-40B4-BE49-F238E27FC236}">
                <a16:creationId xmlns:a16="http://schemas.microsoft.com/office/drawing/2014/main" id="{ABDC01EF-C4B6-4CBD-A5C2-1D88800A3A6D}"/>
              </a:ext>
            </a:extLst>
          </p:cNvPr>
          <p:cNvSpPr/>
          <p:nvPr/>
        </p:nvSpPr>
        <p:spPr>
          <a:xfrm>
            <a:off x="5552935" y="106646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Хмара 49">
            <a:extLst>
              <a:ext uri="{FF2B5EF4-FFF2-40B4-BE49-F238E27FC236}">
                <a16:creationId xmlns:a16="http://schemas.microsoft.com/office/drawing/2014/main" id="{F5D60391-F874-4B4C-8F0F-726B53EFF31E}"/>
              </a:ext>
            </a:extLst>
          </p:cNvPr>
          <p:cNvSpPr/>
          <p:nvPr/>
        </p:nvSpPr>
        <p:spPr>
          <a:xfrm>
            <a:off x="1194955" y="146377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Хмара 50">
            <a:extLst>
              <a:ext uri="{FF2B5EF4-FFF2-40B4-BE49-F238E27FC236}">
                <a16:creationId xmlns:a16="http://schemas.microsoft.com/office/drawing/2014/main" id="{1432AFE7-A590-400D-B7AC-B181A2AAD4B1}"/>
              </a:ext>
            </a:extLst>
          </p:cNvPr>
          <p:cNvSpPr/>
          <p:nvPr/>
        </p:nvSpPr>
        <p:spPr>
          <a:xfrm>
            <a:off x="1755552" y="147296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Хмара 51">
            <a:extLst>
              <a:ext uri="{FF2B5EF4-FFF2-40B4-BE49-F238E27FC236}">
                <a16:creationId xmlns:a16="http://schemas.microsoft.com/office/drawing/2014/main" id="{7FA89CCC-F29E-4AC4-B2EB-8A00C28273F5}"/>
              </a:ext>
            </a:extLst>
          </p:cNvPr>
          <p:cNvSpPr/>
          <p:nvPr/>
        </p:nvSpPr>
        <p:spPr>
          <a:xfrm>
            <a:off x="2290516" y="1458610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Хмара 52">
            <a:extLst>
              <a:ext uri="{FF2B5EF4-FFF2-40B4-BE49-F238E27FC236}">
                <a16:creationId xmlns:a16="http://schemas.microsoft.com/office/drawing/2014/main" id="{F0D70BD8-2671-431C-970D-0D43F86F80BA}"/>
              </a:ext>
            </a:extLst>
          </p:cNvPr>
          <p:cNvSpPr/>
          <p:nvPr/>
        </p:nvSpPr>
        <p:spPr>
          <a:xfrm>
            <a:off x="3455730" y="1479426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Хмара 53">
            <a:extLst>
              <a:ext uri="{FF2B5EF4-FFF2-40B4-BE49-F238E27FC236}">
                <a16:creationId xmlns:a16="http://schemas.microsoft.com/office/drawing/2014/main" id="{364CEBD6-AD0D-4E7F-957C-49A7BC84ABEA}"/>
              </a:ext>
            </a:extLst>
          </p:cNvPr>
          <p:cNvSpPr/>
          <p:nvPr/>
        </p:nvSpPr>
        <p:spPr>
          <a:xfrm>
            <a:off x="4035341" y="149104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Хмара 54">
            <a:extLst>
              <a:ext uri="{FF2B5EF4-FFF2-40B4-BE49-F238E27FC236}">
                <a16:creationId xmlns:a16="http://schemas.microsoft.com/office/drawing/2014/main" id="{E279F67F-16D4-44E0-B858-E0BCD3B1641B}"/>
              </a:ext>
            </a:extLst>
          </p:cNvPr>
          <p:cNvSpPr/>
          <p:nvPr/>
        </p:nvSpPr>
        <p:spPr>
          <a:xfrm>
            <a:off x="1742652" y="1847599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Хмара 55">
            <a:extLst>
              <a:ext uri="{FF2B5EF4-FFF2-40B4-BE49-F238E27FC236}">
                <a16:creationId xmlns:a16="http://schemas.microsoft.com/office/drawing/2014/main" id="{B3850432-9828-439D-B7FE-A84EE9B0A141}"/>
              </a:ext>
            </a:extLst>
          </p:cNvPr>
          <p:cNvSpPr/>
          <p:nvPr/>
        </p:nvSpPr>
        <p:spPr>
          <a:xfrm>
            <a:off x="5098535" y="182549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Хмара 56">
            <a:extLst>
              <a:ext uri="{FF2B5EF4-FFF2-40B4-BE49-F238E27FC236}">
                <a16:creationId xmlns:a16="http://schemas.microsoft.com/office/drawing/2014/main" id="{3F1A10E1-2D23-484B-AE1F-186C37ECAF20}"/>
              </a:ext>
            </a:extLst>
          </p:cNvPr>
          <p:cNvSpPr/>
          <p:nvPr/>
        </p:nvSpPr>
        <p:spPr>
          <a:xfrm>
            <a:off x="3893061" y="2183953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Хмара 57">
            <a:extLst>
              <a:ext uri="{FF2B5EF4-FFF2-40B4-BE49-F238E27FC236}">
                <a16:creationId xmlns:a16="http://schemas.microsoft.com/office/drawing/2014/main" id="{1305464A-48D7-4978-AEA1-0E9ADBF87BC2}"/>
              </a:ext>
            </a:extLst>
          </p:cNvPr>
          <p:cNvSpPr/>
          <p:nvPr/>
        </p:nvSpPr>
        <p:spPr>
          <a:xfrm>
            <a:off x="4823324" y="2183953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Хмара 58">
            <a:extLst>
              <a:ext uri="{FF2B5EF4-FFF2-40B4-BE49-F238E27FC236}">
                <a16:creationId xmlns:a16="http://schemas.microsoft.com/office/drawing/2014/main" id="{5FD6668E-0160-460F-A65E-CA184B3F1E6B}"/>
              </a:ext>
            </a:extLst>
          </p:cNvPr>
          <p:cNvSpPr/>
          <p:nvPr/>
        </p:nvSpPr>
        <p:spPr>
          <a:xfrm>
            <a:off x="840509" y="258635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Хмара 59">
            <a:extLst>
              <a:ext uri="{FF2B5EF4-FFF2-40B4-BE49-F238E27FC236}">
                <a16:creationId xmlns:a16="http://schemas.microsoft.com/office/drawing/2014/main" id="{B019E732-3CAD-4B66-835F-0557CF1E7892}"/>
              </a:ext>
            </a:extLst>
          </p:cNvPr>
          <p:cNvSpPr/>
          <p:nvPr/>
        </p:nvSpPr>
        <p:spPr>
          <a:xfrm>
            <a:off x="3924637" y="254945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Хмара 60">
            <a:extLst>
              <a:ext uri="{FF2B5EF4-FFF2-40B4-BE49-F238E27FC236}">
                <a16:creationId xmlns:a16="http://schemas.microsoft.com/office/drawing/2014/main" id="{9EFBFDE1-25B6-4F08-BD61-0AC5906CF309}"/>
              </a:ext>
            </a:extLst>
          </p:cNvPr>
          <p:cNvSpPr/>
          <p:nvPr/>
        </p:nvSpPr>
        <p:spPr>
          <a:xfrm>
            <a:off x="5282592" y="256194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Хмара 61">
            <a:extLst>
              <a:ext uri="{FF2B5EF4-FFF2-40B4-BE49-F238E27FC236}">
                <a16:creationId xmlns:a16="http://schemas.microsoft.com/office/drawing/2014/main" id="{7B218540-1FB7-4397-AAFD-D5B795FBE9A4}"/>
              </a:ext>
            </a:extLst>
          </p:cNvPr>
          <p:cNvSpPr/>
          <p:nvPr/>
        </p:nvSpPr>
        <p:spPr>
          <a:xfrm>
            <a:off x="1796361" y="2913419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Хмара 62">
            <a:extLst>
              <a:ext uri="{FF2B5EF4-FFF2-40B4-BE49-F238E27FC236}">
                <a16:creationId xmlns:a16="http://schemas.microsoft.com/office/drawing/2014/main" id="{75A72FCC-F57E-4F8A-8040-13AB0C6A0FA8}"/>
              </a:ext>
            </a:extLst>
          </p:cNvPr>
          <p:cNvSpPr/>
          <p:nvPr/>
        </p:nvSpPr>
        <p:spPr>
          <a:xfrm>
            <a:off x="1189350" y="3298096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Хмара 63">
            <a:extLst>
              <a:ext uri="{FF2B5EF4-FFF2-40B4-BE49-F238E27FC236}">
                <a16:creationId xmlns:a16="http://schemas.microsoft.com/office/drawing/2014/main" id="{5A33D67D-8B97-448E-8A41-BD03EBF5E454}"/>
              </a:ext>
            </a:extLst>
          </p:cNvPr>
          <p:cNvSpPr/>
          <p:nvPr/>
        </p:nvSpPr>
        <p:spPr>
          <a:xfrm>
            <a:off x="2963666" y="329809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Хмара 64">
            <a:extLst>
              <a:ext uri="{FF2B5EF4-FFF2-40B4-BE49-F238E27FC236}">
                <a16:creationId xmlns:a16="http://schemas.microsoft.com/office/drawing/2014/main" id="{C75E50C5-5DF9-4F95-B5A4-4DA09D9525E8}"/>
              </a:ext>
            </a:extLst>
          </p:cNvPr>
          <p:cNvSpPr/>
          <p:nvPr/>
        </p:nvSpPr>
        <p:spPr>
          <a:xfrm>
            <a:off x="4259678" y="328849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Хмара 65">
            <a:extLst>
              <a:ext uri="{FF2B5EF4-FFF2-40B4-BE49-F238E27FC236}">
                <a16:creationId xmlns:a16="http://schemas.microsoft.com/office/drawing/2014/main" id="{EF0832BD-49B3-4AAD-A15D-A8BF42E11717}"/>
              </a:ext>
            </a:extLst>
          </p:cNvPr>
          <p:cNvSpPr/>
          <p:nvPr/>
        </p:nvSpPr>
        <p:spPr>
          <a:xfrm>
            <a:off x="4379610" y="108626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5"/>
    </mc:Choice>
    <mc:Fallback>
      <p:transition spd="slow" advTm="2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49D9A00-6652-4D3F-8FB0-00882F50D57F}"/>
</file>

<file path=customXml/itemProps2.xml><?xml version="1.0" encoding="utf-8"?>
<ds:datastoreItem xmlns:ds="http://schemas.openxmlformats.org/officeDocument/2006/customXml" ds:itemID="{2713AC06-0F19-4FCC-86F4-BC49E667C936}"/>
</file>

<file path=customXml/itemProps3.xml><?xml version="1.0" encoding="utf-8"?>
<ds:datastoreItem xmlns:ds="http://schemas.openxmlformats.org/officeDocument/2006/customXml" ds:itemID="{F1A97DF7-72A9-4C2D-907A-6E76E738452D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8" baseType="lpstr">
      <vt:lpstr>Arial</vt:lpstr>
      <vt:lpstr>Blushes</vt:lpstr>
      <vt:lpstr>Calibri</vt:lpstr>
      <vt:lpstr>Calibri Light</vt:lpstr>
      <vt:lpstr>Comic Sans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2025-12-27T18:02:34Z</dcterms:created>
  <dcterms:modified xsi:type="dcterms:W3CDTF">2025-12-27T18:58:06Z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