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3EB-8F63-4B46-B227-7584166AF2A9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593D-A8DA-4823-9E3C-CF13B7D3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3EB-8F63-4B46-B227-7584166AF2A9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593D-A8DA-4823-9E3C-CF13B7D3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3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3EB-8F63-4B46-B227-7584166AF2A9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593D-A8DA-4823-9E3C-CF13B7D3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5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3EB-8F63-4B46-B227-7584166AF2A9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593D-A8DA-4823-9E3C-CF13B7D3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3EB-8F63-4B46-B227-7584166AF2A9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593D-A8DA-4823-9E3C-CF13B7D3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6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3EB-8F63-4B46-B227-7584166AF2A9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593D-A8DA-4823-9E3C-CF13B7D3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6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3EB-8F63-4B46-B227-7584166AF2A9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593D-A8DA-4823-9E3C-CF13B7D3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89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3EB-8F63-4B46-B227-7584166AF2A9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593D-A8DA-4823-9E3C-CF13B7D3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9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3EB-8F63-4B46-B227-7584166AF2A9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593D-A8DA-4823-9E3C-CF13B7D3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8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3EB-8F63-4B46-B227-7584166AF2A9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593D-A8DA-4823-9E3C-CF13B7D3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1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C3EB-8F63-4B46-B227-7584166AF2A9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593D-A8DA-4823-9E3C-CF13B7D3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5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BC3EB-8F63-4B46-B227-7584166AF2A9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E593D-A8DA-4823-9E3C-CF13B7D3C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1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6669" y="1978547"/>
            <a:ext cx="8449407" cy="3085822"/>
            <a:chOff x="606669" y="1978547"/>
            <a:chExt cx="8449407" cy="308582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606669" y="1978547"/>
              <a:ext cx="8449407" cy="3085822"/>
            </a:xfrm>
            <a:prstGeom prst="roundRect">
              <a:avLst>
                <a:gd name="adj" fmla="val 10232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33815" y="2647805"/>
              <a:ext cx="1638273" cy="2308296"/>
              <a:chOff x="833815" y="2647805"/>
              <a:chExt cx="1638273" cy="2308296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>
                            <a14:backgroundMark x1="86616" y1="49333" x2="76010" y2="70400"/>
                            <a14:backgroundMark x1="65909" y1="72533" x2="54798" y2="72533"/>
                            <a14:backgroundMark x1="33838" y1="76533" x2="28283" y2="70933"/>
                            <a14:backgroundMark x1="44444" y1="75200" x2="51263" y2="741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11" t="13804" r="14130" b="20897"/>
              <a:stretch/>
            </p:blipFill>
            <p:spPr>
              <a:xfrm flipH="1">
                <a:off x="852851" y="2647805"/>
                <a:ext cx="1600202" cy="1553595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833815" y="4555991"/>
                <a:ext cx="1638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Перед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2701484" y="2155148"/>
              <a:ext cx="2354137" cy="2800953"/>
              <a:chOff x="2701484" y="2155148"/>
              <a:chExt cx="2354137" cy="2800953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1484" y="2155148"/>
                <a:ext cx="2354137" cy="2354137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883877" y="4555991"/>
                <a:ext cx="19958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домом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5156722" y="2313867"/>
              <a:ext cx="1197206" cy="2642234"/>
              <a:chOff x="5291520" y="2313867"/>
              <a:chExt cx="1197206" cy="2642234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56" r="24275"/>
              <a:stretch/>
            </p:blipFill>
            <p:spPr>
              <a:xfrm>
                <a:off x="5363308" y="2313867"/>
                <a:ext cx="1107830" cy="2221469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291520" y="4555991"/>
                <a:ext cx="1197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стоит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Группа 14"/>
          <p:cNvGrpSpPr/>
          <p:nvPr/>
        </p:nvGrpSpPr>
        <p:grpSpPr>
          <a:xfrm>
            <a:off x="6630919" y="3112248"/>
            <a:ext cx="2297697" cy="1843853"/>
            <a:chOff x="6635288" y="3091593"/>
            <a:chExt cx="2297697" cy="184385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36" b="23590"/>
            <a:stretch/>
          </p:blipFill>
          <p:spPr>
            <a:xfrm>
              <a:off x="6635288" y="3091593"/>
              <a:ext cx="2221523" cy="119905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639657" y="4535336"/>
              <a:ext cx="2293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машина.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509229" y="2706864"/>
            <a:ext cx="2293328" cy="2236879"/>
            <a:chOff x="6639657" y="2698567"/>
            <a:chExt cx="2293328" cy="2236879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864" y="2698567"/>
              <a:ext cx="1838947" cy="151202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6639657" y="4535336"/>
              <a:ext cx="2293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горка.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66624" y="2692024"/>
            <a:ext cx="2293328" cy="2260751"/>
            <a:chOff x="6639657" y="2674695"/>
            <a:chExt cx="2293328" cy="2260751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137" y="2674695"/>
              <a:ext cx="1622729" cy="1622729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639657" y="4535336"/>
              <a:ext cx="2293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кот.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633844" y="2445346"/>
            <a:ext cx="2293328" cy="2499202"/>
            <a:chOff x="6639657" y="2436244"/>
            <a:chExt cx="2293328" cy="2499202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1148" y="2436244"/>
              <a:ext cx="1890345" cy="189034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6639657" y="4535336"/>
              <a:ext cx="2293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журналист.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595876" y="2496283"/>
            <a:ext cx="2293328" cy="2440463"/>
            <a:chOff x="6639657" y="2494983"/>
            <a:chExt cx="2293328" cy="24404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362" y="2494983"/>
              <a:ext cx="1784837" cy="178483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639657" y="4535336"/>
              <a:ext cx="2293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театр.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589808" y="2576541"/>
            <a:ext cx="2293328" cy="2373318"/>
            <a:chOff x="6639657" y="2562128"/>
            <a:chExt cx="2293328" cy="2373318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912" y="2562128"/>
              <a:ext cx="1740876" cy="174087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639657" y="4535336"/>
              <a:ext cx="2293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тачка.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576283" y="2481499"/>
            <a:ext cx="2293328" cy="2460549"/>
            <a:chOff x="6639657" y="2474897"/>
            <a:chExt cx="2293328" cy="24605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2757" y="2474897"/>
              <a:ext cx="1701964" cy="170984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639657" y="4535336"/>
              <a:ext cx="2293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дедушка.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619877" y="2210995"/>
            <a:ext cx="2313464" cy="2735743"/>
            <a:chOff x="6611129" y="2701022"/>
            <a:chExt cx="2313464" cy="273574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129" y="2701022"/>
              <a:ext cx="2222066" cy="222206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631265" y="5036655"/>
              <a:ext cx="2293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магазин.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589707" y="2403514"/>
            <a:ext cx="2293328" cy="2532206"/>
            <a:chOff x="6612168" y="2614903"/>
            <a:chExt cx="2293328" cy="253220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837" y="2614903"/>
              <a:ext cx="1703200" cy="17032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12168" y="4746999"/>
              <a:ext cx="2293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музыкант.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565492" y="2216511"/>
            <a:ext cx="2293328" cy="2711501"/>
            <a:chOff x="6779248" y="2225289"/>
            <a:chExt cx="2293328" cy="2711501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1190" y="2225289"/>
              <a:ext cx="2091884" cy="209188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779248" y="4536680"/>
              <a:ext cx="2293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ель.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65" y="3453079"/>
            <a:ext cx="2804746" cy="280474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3" y="5565530"/>
            <a:ext cx="1188392" cy="10283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63" y="717273"/>
            <a:ext cx="4448838" cy="45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8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D3F1DDC-8245-48EB-83CF-4653606F4EA1}"/>
</file>

<file path=customXml/itemProps2.xml><?xml version="1.0" encoding="utf-8"?>
<ds:datastoreItem xmlns:ds="http://schemas.openxmlformats.org/officeDocument/2006/customXml" ds:itemID="{F1A5C7E1-03E1-4685-906D-77BD1B7D235B}"/>
</file>

<file path=customXml/itemProps3.xml><?xml version="1.0" encoding="utf-8"?>
<ds:datastoreItem xmlns:ds="http://schemas.openxmlformats.org/officeDocument/2006/customXml" ds:itemID="{941DD2A1-41FF-4E03-A158-438EDD5F25E2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2025-12-27T16:34:44Z</dcterms:created>
  <dcterms:modified xsi:type="dcterms:W3CDTF">2025-12-27T17:03:08Z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