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8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7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1F8D-15F1-4376-A472-681C3D072D1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9BC0-8A3B-4C1C-AD30-196CA7B37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3915" y="1943100"/>
            <a:ext cx="7789985" cy="2620108"/>
            <a:chOff x="553915" y="1943100"/>
            <a:chExt cx="7631723" cy="262010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53915" y="1943100"/>
              <a:ext cx="7631723" cy="2620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59727" y="2136467"/>
              <a:ext cx="1868101" cy="2321137"/>
              <a:chOff x="984403" y="2133939"/>
              <a:chExt cx="1868101" cy="2321137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61349">
                <a:off x="984403" y="2133939"/>
                <a:ext cx="1868101" cy="186810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18094" y="4054966"/>
                <a:ext cx="1301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Бабочка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727938" y="2165749"/>
              <a:ext cx="1279703" cy="2307862"/>
              <a:chOff x="3727938" y="2165749"/>
              <a:chExt cx="1279703" cy="230786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14914" y="4073501"/>
                <a:ext cx="82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над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92" t="5257" r="18633" b="1666"/>
              <a:stretch/>
            </p:blipFill>
            <p:spPr>
              <a:xfrm>
                <a:off x="3727938" y="2165749"/>
                <a:ext cx="1279703" cy="2019705"/>
              </a:xfrm>
              <a:prstGeom prst="rect">
                <a:avLst/>
              </a:prstGeom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5677018" y="1983273"/>
            <a:ext cx="2378320" cy="2474331"/>
            <a:chOff x="5323742" y="1980745"/>
            <a:chExt cx="2378320" cy="247433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1980745"/>
              <a:ext cx="2274276" cy="227427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клумбой.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624996" y="1987060"/>
            <a:ext cx="2378320" cy="2474331"/>
            <a:chOff x="5323742" y="1980745"/>
            <a:chExt cx="2378320" cy="24743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1980745"/>
              <a:ext cx="2274276" cy="227427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34765" y="2084764"/>
            <a:ext cx="2365131" cy="2399259"/>
            <a:chOff x="5336931" y="2055817"/>
            <a:chExt cx="2365131" cy="2399259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73" y="2055817"/>
              <a:ext cx="2072259" cy="207225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ягодами.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649297" y="1980458"/>
            <a:ext cx="2378320" cy="2474331"/>
            <a:chOff x="5323742" y="1980745"/>
            <a:chExt cx="2378320" cy="247433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1980745"/>
              <a:ext cx="2274276" cy="227427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рекой.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18027" y="2015988"/>
            <a:ext cx="2365131" cy="2474331"/>
            <a:chOff x="5336931" y="1980745"/>
            <a:chExt cx="2365131" cy="247433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788" y="1980745"/>
              <a:ext cx="1516184" cy="227427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13884" y="2401330"/>
            <a:ext cx="2378320" cy="2095285"/>
            <a:chOff x="5323742" y="2359791"/>
            <a:chExt cx="2378320" cy="209528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2359791"/>
              <a:ext cx="2274276" cy="151618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щенком.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64657" y="2009692"/>
            <a:ext cx="2378320" cy="2474331"/>
            <a:chOff x="5323742" y="1980745"/>
            <a:chExt cx="2378320" cy="2474331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1980745"/>
              <a:ext cx="2274276" cy="227427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озером.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24996" y="1956917"/>
            <a:ext cx="2365131" cy="2516694"/>
            <a:chOff x="5336931" y="1938382"/>
            <a:chExt cx="2365131" cy="251669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915" y="1938382"/>
              <a:ext cx="2116584" cy="21165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сеном.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31345" y="1983273"/>
            <a:ext cx="2378320" cy="2474331"/>
            <a:chOff x="5323742" y="1980745"/>
            <a:chExt cx="2378320" cy="2474331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42" y="1980745"/>
              <a:ext cx="2274276" cy="227427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336931" y="4054966"/>
              <a:ext cx="2365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вишёвым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садом.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13" y="3578469"/>
            <a:ext cx="2960130" cy="29601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4" y="5337410"/>
            <a:ext cx="1298742" cy="11955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99" y="211427"/>
            <a:ext cx="3543552" cy="37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151737-3AC3-477D-8065-00AC5AC84F63}"/>
</file>

<file path=customXml/itemProps2.xml><?xml version="1.0" encoding="utf-8"?>
<ds:datastoreItem xmlns:ds="http://schemas.openxmlformats.org/officeDocument/2006/customXml" ds:itemID="{E1B6D1CF-7EF8-40D8-ACA9-4FFF332F9859}"/>
</file>

<file path=customXml/itemProps3.xml><?xml version="1.0" encoding="utf-8"?>
<ds:datastoreItem xmlns:ds="http://schemas.openxmlformats.org/officeDocument/2006/customXml" ds:itemID="{67C76891-C084-4BDF-AB53-C87B5E5F41EF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2025-12-27T10:52:19Z</dcterms:created>
  <dcterms:modified xsi:type="dcterms:W3CDTF">2025-12-27T11:23:21Z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