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1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0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0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2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3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9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0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6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60531" y="2085935"/>
            <a:ext cx="8352831" cy="2523393"/>
            <a:chOff x="760531" y="2085935"/>
            <a:chExt cx="8190037" cy="2523393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60531" y="2085935"/>
              <a:ext cx="8190037" cy="2523393"/>
            </a:xfrm>
            <a:prstGeom prst="roundRect">
              <a:avLst>
                <a:gd name="adj" fmla="val 1213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743654" y="2584638"/>
              <a:ext cx="3042138" cy="1887832"/>
              <a:chOff x="2804747" y="2829733"/>
              <a:chExt cx="3042138" cy="1887832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516" b="77930" l="2344" r="9814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4" t="28461" r="1572" b="22564"/>
              <a:stretch/>
            </p:blipFill>
            <p:spPr>
              <a:xfrm flipH="1">
                <a:off x="3061080" y="2829733"/>
                <a:ext cx="2398486" cy="121961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804747" y="4317455"/>
                <a:ext cx="30421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между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122338" y="2219058"/>
              <a:ext cx="1632728" cy="2257047"/>
              <a:chOff x="1145641" y="2293304"/>
              <a:chExt cx="1632728" cy="2257047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36" t="3590" r="17351" b="4487"/>
              <a:stretch/>
            </p:blipFill>
            <p:spPr>
              <a:xfrm>
                <a:off x="1247689" y="2293304"/>
                <a:ext cx="1311747" cy="171004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145641" y="4150241"/>
                <a:ext cx="16327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Зайчик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990266" y="4063567"/>
              <a:ext cx="426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39444" y="2347546"/>
            <a:ext cx="1463834" cy="2124924"/>
            <a:chOff x="5640352" y="2351181"/>
            <a:chExt cx="1463834" cy="212492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352" y="2351181"/>
              <a:ext cx="1453067" cy="14530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40352" y="4075995"/>
              <a:ext cx="146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ё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483477" y="2412808"/>
            <a:ext cx="1329045" cy="2063297"/>
            <a:chOff x="7483477" y="2412808"/>
            <a:chExt cx="1329045" cy="206329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77" y="2412808"/>
              <a:ext cx="1329045" cy="13290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61388" y="4075995"/>
              <a:ext cx="1251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белкой.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635434" y="2402061"/>
            <a:ext cx="1384134" cy="2046190"/>
            <a:chOff x="5809844" y="2429915"/>
            <a:chExt cx="1384134" cy="204619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44" y="2429915"/>
              <a:ext cx="1384134" cy="13841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99638" y="4075995"/>
              <a:ext cx="1204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дом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92615" y="2780327"/>
            <a:ext cx="1219907" cy="1692143"/>
            <a:chOff x="7592615" y="2783962"/>
            <a:chExt cx="1219907" cy="169214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717" y="2783962"/>
              <a:ext cx="1035702" cy="103570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будкой.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691902" y="2417487"/>
            <a:ext cx="1384134" cy="2046190"/>
            <a:chOff x="5809844" y="2429915"/>
            <a:chExt cx="1384134" cy="20461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44" y="2429915"/>
              <a:ext cx="1384134" cy="138413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899638" y="4075995"/>
              <a:ext cx="1294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машиной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59407" y="2584638"/>
            <a:ext cx="1849911" cy="1887832"/>
            <a:chOff x="6962611" y="2588273"/>
            <a:chExt cx="1849911" cy="188783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715" y="2588273"/>
              <a:ext cx="1035702" cy="103570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62611" y="4075995"/>
              <a:ext cx="1849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самокатом.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78800" y="2552504"/>
            <a:ext cx="1219907" cy="1911173"/>
            <a:chOff x="7592615" y="2564932"/>
            <a:chExt cx="1219907" cy="191117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830" y="2564932"/>
              <a:ext cx="1035702" cy="10357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шишкой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721459" y="2552424"/>
            <a:ext cx="1219907" cy="1895827"/>
            <a:chOff x="7592615" y="2580278"/>
            <a:chExt cx="1219907" cy="189582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883" y="2580278"/>
              <a:ext cx="1035702" cy="103570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жуком.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673162" y="2576206"/>
            <a:ext cx="1430624" cy="1872045"/>
            <a:chOff x="7457725" y="2604060"/>
            <a:chExt cx="1430624" cy="1872045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335" y="2604060"/>
              <a:ext cx="1118945" cy="111894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7725" y="4075995"/>
              <a:ext cx="1430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обезьяной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653169" y="2616852"/>
            <a:ext cx="1321494" cy="1833453"/>
            <a:chOff x="7491029" y="2642652"/>
            <a:chExt cx="1321494" cy="183345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233" y="2642652"/>
              <a:ext cx="1035702" cy="103570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огурцом.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647483" y="2307838"/>
            <a:ext cx="1426306" cy="2140413"/>
            <a:chOff x="7425124" y="2335692"/>
            <a:chExt cx="1426306" cy="214041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124" y="2335692"/>
              <a:ext cx="1426306" cy="142630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ёлкой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49464" y="2378432"/>
            <a:ext cx="1437216" cy="2085245"/>
            <a:chOff x="7375307" y="2390860"/>
            <a:chExt cx="1437216" cy="208524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136" y="2390860"/>
              <a:ext cx="1035702" cy="103570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375307" y="4075995"/>
              <a:ext cx="1437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подарком.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89067" y="2500453"/>
            <a:ext cx="1219907" cy="1945934"/>
            <a:chOff x="7592615" y="2530171"/>
            <a:chExt cx="1219907" cy="194593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522" y="2530171"/>
              <a:ext cx="1021724" cy="1035702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улиткой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631326" y="2561217"/>
            <a:ext cx="1321494" cy="1902460"/>
            <a:chOff x="7544424" y="2573645"/>
            <a:chExt cx="1321494" cy="190246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603" y="2573645"/>
              <a:ext cx="1035702" cy="1035702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544424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горохом.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761511" y="2505618"/>
            <a:ext cx="1219907" cy="1929592"/>
            <a:chOff x="7592615" y="2546513"/>
            <a:chExt cx="1219907" cy="1929592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614" y="2546513"/>
              <a:ext cx="1035702" cy="1035702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пнём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653169" y="2502064"/>
            <a:ext cx="1321494" cy="1977676"/>
            <a:chOff x="7491029" y="2498429"/>
            <a:chExt cx="1321494" cy="19776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89" y="2498429"/>
              <a:ext cx="1168547" cy="116854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грибами.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676982" y="2510009"/>
            <a:ext cx="1321494" cy="1959747"/>
            <a:chOff x="7491029" y="2516358"/>
            <a:chExt cx="1321494" cy="195974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850" y="2516358"/>
              <a:ext cx="1237852" cy="123785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забором.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746791" y="2498589"/>
            <a:ext cx="1219907" cy="1912504"/>
            <a:chOff x="7592615" y="2563601"/>
            <a:chExt cx="1219907" cy="191250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872" y="2563601"/>
              <a:ext cx="1035702" cy="103570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сеном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7" y="5473728"/>
            <a:ext cx="1351270" cy="122765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60" y="-532717"/>
            <a:ext cx="6784059" cy="6858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94" y="3134703"/>
            <a:ext cx="2720257" cy="27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D543ED3-996D-483F-985A-467B9483B86F}"/>
</file>

<file path=customXml/itemProps2.xml><?xml version="1.0" encoding="utf-8"?>
<ds:datastoreItem xmlns:ds="http://schemas.openxmlformats.org/officeDocument/2006/customXml" ds:itemID="{7D6BD9F3-54D1-43F4-A741-886FCF6BA3FA}"/>
</file>

<file path=customXml/itemProps3.xml><?xml version="1.0" encoding="utf-8"?>
<ds:datastoreItem xmlns:ds="http://schemas.openxmlformats.org/officeDocument/2006/customXml" ds:itemID="{0A39C7AB-8195-44B1-BC37-63AA0E09493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2025-12-27T12:34:10Z</dcterms:created>
  <dcterms:modified xsi:type="dcterms:W3CDTF">2025-12-27T13:14:36Z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