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7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0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C9F8-6B39-4EFE-8C5D-0FD54E26E33C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9A22-47AE-4CE6-A2E9-D9529874B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2440" y="3385039"/>
            <a:ext cx="2760784" cy="276078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12177" y="1774596"/>
            <a:ext cx="8352692" cy="2990835"/>
            <a:chOff x="712177" y="1774596"/>
            <a:chExt cx="8352692" cy="299083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12177" y="1774596"/>
              <a:ext cx="8352692" cy="29908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940777" y="2251914"/>
              <a:ext cx="1983874" cy="2256913"/>
              <a:chOff x="958362" y="2514599"/>
              <a:chExt cx="1983874" cy="225691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57" t="18077" r="3505" b="16154"/>
              <a:stretch/>
            </p:blipFill>
            <p:spPr>
              <a:xfrm flipH="1">
                <a:off x="958362" y="2514599"/>
                <a:ext cx="1983874" cy="16002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16721" y="4371402"/>
                <a:ext cx="1925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683977" y="1856260"/>
              <a:ext cx="2593730" cy="2652567"/>
              <a:chOff x="3675185" y="2056315"/>
              <a:chExt cx="2593730" cy="265256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6296" y="2056315"/>
                <a:ext cx="2391508" cy="239150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675185" y="4308772"/>
                <a:ext cx="2593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коробке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6560144" y="1940870"/>
            <a:ext cx="2277781" cy="2567957"/>
            <a:chOff x="6560144" y="1940870"/>
            <a:chExt cx="2277781" cy="25679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ча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сы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518856" y="1936274"/>
            <a:ext cx="2277781" cy="2567957"/>
            <a:chOff x="6560144" y="1940870"/>
            <a:chExt cx="2277781" cy="256795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посуда.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60144" y="2100987"/>
            <a:ext cx="2232164" cy="2412436"/>
            <a:chOff x="6605761" y="2096391"/>
            <a:chExt cx="2232164" cy="2412436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927" y="2096391"/>
              <a:ext cx="1924369" cy="192436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сапоги.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72603" y="1945466"/>
            <a:ext cx="2277781" cy="2567957"/>
            <a:chOff x="6560144" y="1940870"/>
            <a:chExt cx="2277781" cy="256795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144" y="1940870"/>
              <a:ext cx="2222287" cy="222228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бусы.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550267" y="2366969"/>
            <a:ext cx="2232164" cy="2130908"/>
            <a:chOff x="6605761" y="2377919"/>
            <a:chExt cx="2232164" cy="213090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581" y="2377919"/>
              <a:ext cx="1524983" cy="159153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апельсин.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76006" y="1882043"/>
            <a:ext cx="2232164" cy="2615834"/>
            <a:chOff x="6605761" y="1892993"/>
            <a:chExt cx="2232164" cy="26158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577" y="1892993"/>
              <a:ext cx="2180914" cy="222228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сумка.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584795" y="1965282"/>
            <a:ext cx="2232164" cy="2521466"/>
            <a:chOff x="6605761" y="1987361"/>
            <a:chExt cx="2232164" cy="252146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877" y="1987361"/>
              <a:ext cx="2106844" cy="21068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05761" y="4108717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сундук.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97608" y="2043386"/>
            <a:ext cx="2232164" cy="2452605"/>
            <a:chOff x="6622208" y="2230590"/>
            <a:chExt cx="2232164" cy="245260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864" y="2230590"/>
              <a:ext cx="1876852" cy="1876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22208" y="4283085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люстра.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97798" y="1940870"/>
            <a:ext cx="2232164" cy="2541584"/>
            <a:chOff x="6622208" y="2082566"/>
            <a:chExt cx="2232164" cy="25415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840" y="2082566"/>
              <a:ext cx="2080591" cy="20805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2208" y="4224040"/>
              <a:ext cx="22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0" y="5455913"/>
            <a:ext cx="1040750" cy="10489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64" y="25097"/>
            <a:ext cx="3301856" cy="34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59AD7C-1CC5-45CB-8B33-3BD8AB2181A9}"/>
</file>

<file path=customXml/itemProps2.xml><?xml version="1.0" encoding="utf-8"?>
<ds:datastoreItem xmlns:ds="http://schemas.openxmlformats.org/officeDocument/2006/customXml" ds:itemID="{BC3B1545-F32B-4260-A8AB-A4A436658A45}"/>
</file>

<file path=customXml/itemProps3.xml><?xml version="1.0" encoding="utf-8"?>
<ds:datastoreItem xmlns:ds="http://schemas.openxmlformats.org/officeDocument/2006/customXml" ds:itemID="{16E1C199-DFB4-4197-9D88-061E1DA9C14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2025-12-27T14:37:58Z</dcterms:created>
  <dcterms:modified xsi:type="dcterms:W3CDTF">2025-12-27T15:58:01Z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