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F0AA8-7EF6-4A3A-B46A-96039BC7D056}" type="datetimeFigureOut">
              <a:rPr lang="ru-RU" smtClean="0"/>
              <a:t>27.12.2025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ACD12-9835-469C-845B-99EBE3CF74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132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F0AA8-7EF6-4A3A-B46A-96039BC7D056}" type="datetimeFigureOut">
              <a:rPr lang="ru-RU" smtClean="0"/>
              <a:t>27.12.2025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ACD12-9835-469C-845B-99EBE3CF74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626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F0AA8-7EF6-4A3A-B46A-96039BC7D056}" type="datetimeFigureOut">
              <a:rPr lang="ru-RU" smtClean="0"/>
              <a:t>27.12.2025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ACD12-9835-469C-845B-99EBE3CF74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51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F0AA8-7EF6-4A3A-B46A-96039BC7D056}" type="datetimeFigureOut">
              <a:rPr lang="ru-RU" smtClean="0"/>
              <a:t>27.12.2025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ACD12-9835-469C-845B-99EBE3CF74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757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F0AA8-7EF6-4A3A-B46A-96039BC7D056}" type="datetimeFigureOut">
              <a:rPr lang="ru-RU" smtClean="0"/>
              <a:t>27.12.2025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ACD12-9835-469C-845B-99EBE3CF74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9426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F0AA8-7EF6-4A3A-B46A-96039BC7D056}" type="datetimeFigureOut">
              <a:rPr lang="ru-RU" smtClean="0"/>
              <a:t>27.12.2025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ACD12-9835-469C-845B-99EBE3CF74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829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F0AA8-7EF6-4A3A-B46A-96039BC7D056}" type="datetimeFigureOut">
              <a:rPr lang="ru-RU" smtClean="0"/>
              <a:t>27.12.2025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ACD12-9835-469C-845B-99EBE3CF74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805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F0AA8-7EF6-4A3A-B46A-96039BC7D056}" type="datetimeFigureOut">
              <a:rPr lang="ru-RU" smtClean="0"/>
              <a:t>27.12.2025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ACD12-9835-469C-845B-99EBE3CF74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1450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F0AA8-7EF6-4A3A-B46A-96039BC7D056}" type="datetimeFigureOut">
              <a:rPr lang="ru-RU" smtClean="0"/>
              <a:t>27.12.2025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ACD12-9835-469C-845B-99EBE3CF74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103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F0AA8-7EF6-4A3A-B46A-96039BC7D056}" type="datetimeFigureOut">
              <a:rPr lang="ru-RU" smtClean="0"/>
              <a:t>27.12.2025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ACD12-9835-469C-845B-99EBE3CF74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789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F0AA8-7EF6-4A3A-B46A-96039BC7D056}" type="datetimeFigureOut">
              <a:rPr lang="ru-RU" smtClean="0"/>
              <a:t>27.12.2025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ACD12-9835-469C-845B-99EBE3CF74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084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BF0AA8-7EF6-4A3A-B46A-96039BC7D056}" type="datetimeFigureOut">
              <a:rPr lang="ru-RU" smtClean="0"/>
              <a:t>27.12.2025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EACD12-9835-469C-845B-99EBE3CF74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3799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4.png"/><Relationship Id="rId2" Type="http://schemas.openxmlformats.org/officeDocument/2006/relationships/audio" Target="../media/media1.mp3"/><Relationship Id="rId16" Type="http://schemas.openxmlformats.org/officeDocument/2006/relationships/image" Target="../media/image3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image" Target="../media/image2.jpg"/><Relationship Id="rId10" Type="http://schemas.openxmlformats.org/officeDocument/2006/relationships/audio" Target="../media/media5.mp3"/><Relationship Id="rId19" Type="http://schemas.openxmlformats.org/officeDocument/2006/relationships/image" Target="../media/image6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19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424" y="1151791"/>
            <a:ext cx="8678701" cy="4918353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вени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369398" y="3311480"/>
            <a:ext cx="487363" cy="487363"/>
          </a:xfrm>
          <a:prstGeom prst="rect">
            <a:avLst/>
          </a:prstGeom>
        </p:spPr>
      </p:pic>
      <p:pic>
        <p:nvPicPr>
          <p:cNvPr id="7" name="газета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382391" y="3939631"/>
            <a:ext cx="487363" cy="487363"/>
          </a:xfrm>
          <a:prstGeom prst="rect">
            <a:avLst/>
          </a:prstGeom>
        </p:spPr>
      </p:pic>
      <p:pic>
        <p:nvPicPr>
          <p:cNvPr id="8" name="моют посуду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405755" y="4567782"/>
            <a:ext cx="487363" cy="487363"/>
          </a:xfrm>
          <a:prstGeom prst="rect">
            <a:avLst/>
          </a:prstGeom>
        </p:spPr>
      </p:pic>
      <p:pic>
        <p:nvPicPr>
          <p:cNvPr id="9" name="ножници режут бумагу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405755" y="5195933"/>
            <a:ext cx="487363" cy="487363"/>
          </a:xfrm>
          <a:prstGeom prst="rect">
            <a:avLst/>
          </a:prstGeom>
        </p:spPr>
      </p:pic>
      <p:pic>
        <p:nvPicPr>
          <p:cNvPr id="10" name="работает швейная машинка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405755" y="5826462"/>
            <a:ext cx="487363" cy="487363"/>
          </a:xfrm>
          <a:prstGeom prst="rect">
            <a:avLst/>
          </a:prstGeom>
        </p:spPr>
      </p:pic>
      <p:pic>
        <p:nvPicPr>
          <p:cNvPr id="11" name="электробритва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361358" y="2680951"/>
            <a:ext cx="487363" cy="48736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4" y="3646044"/>
            <a:ext cx="1966420" cy="196642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661" y="3893305"/>
            <a:ext cx="2180493" cy="22637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89" y="429858"/>
            <a:ext cx="887720" cy="80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9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1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18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732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265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986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637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A18BEC30-5298-4C14-AB84-F2FD05F16B53}"/>
</file>

<file path=customXml/itemProps2.xml><?xml version="1.0" encoding="utf-8"?>
<ds:datastoreItem xmlns:ds="http://schemas.openxmlformats.org/officeDocument/2006/customXml" ds:itemID="{59ACCDEB-643A-4BEA-9725-ED9A2595BAA1}"/>
</file>

<file path=customXml/itemProps3.xml><?xml version="1.0" encoding="utf-8"?>
<ds:datastoreItem xmlns:ds="http://schemas.openxmlformats.org/officeDocument/2006/customXml" ds:itemID="{61ED801B-6C41-45A3-9374-FBB064E7FB92}"/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Широкоэкранный</PresentationFormat>
  <Paragraphs>0</Paragraphs>
  <Slides>1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3</cp:revision>
  <dcterms:created xsi:type="dcterms:W3CDTF">2025-12-22T13:21:03Z</dcterms:created>
  <dcterms:modified xsi:type="dcterms:W3CDTF">2025-12-27T10:29:04Z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