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7" d="100"/>
          <a:sy n="87" d="100"/>
        </p:scale>
        <p:origin x="437" y="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1E73-1E59-40EC-B563-E155E6FBA020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472FD-0FEC-4A0A-9FAA-369AE6C4D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235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1E73-1E59-40EC-B563-E155E6FBA020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472FD-0FEC-4A0A-9FAA-369AE6C4D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423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1E73-1E59-40EC-B563-E155E6FBA020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472FD-0FEC-4A0A-9FAA-369AE6C4D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134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1E73-1E59-40EC-B563-E155E6FBA020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472FD-0FEC-4A0A-9FAA-369AE6C4D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07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1E73-1E59-40EC-B563-E155E6FBA020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472FD-0FEC-4A0A-9FAA-369AE6C4D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439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1E73-1E59-40EC-B563-E155E6FBA020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472FD-0FEC-4A0A-9FAA-369AE6C4D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370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1E73-1E59-40EC-B563-E155E6FBA020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472FD-0FEC-4A0A-9FAA-369AE6C4D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042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1E73-1E59-40EC-B563-E155E6FBA020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472FD-0FEC-4A0A-9FAA-369AE6C4D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491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1E73-1E59-40EC-B563-E155E6FBA020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472FD-0FEC-4A0A-9FAA-369AE6C4D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608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1E73-1E59-40EC-B563-E155E6FBA020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472FD-0FEC-4A0A-9FAA-369AE6C4D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548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1E73-1E59-40EC-B563-E155E6FBA020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472FD-0FEC-4A0A-9FAA-369AE6C4D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660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A1E73-1E59-40EC-B563-E155E6FBA020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472FD-0FEC-4A0A-9FAA-369AE6C4D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565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.png"/><Relationship Id="rId18" Type="http://schemas.openxmlformats.org/officeDocument/2006/relationships/image" Target="../media/image6.png"/><Relationship Id="rId26" Type="http://schemas.openxmlformats.org/officeDocument/2006/relationships/image" Target="../media/image10.png"/><Relationship Id="rId39" Type="http://schemas.microsoft.com/office/2007/relationships/hdphoto" Target="../media/hdphoto12.wdp"/><Relationship Id="rId3" Type="http://schemas.microsoft.com/office/2007/relationships/media" Target="../media/media2.mp3"/><Relationship Id="rId21" Type="http://schemas.microsoft.com/office/2007/relationships/hdphoto" Target="../media/hdphoto3.wdp"/><Relationship Id="rId34" Type="http://schemas.openxmlformats.org/officeDocument/2006/relationships/image" Target="../media/image14.png"/><Relationship Id="rId42" Type="http://schemas.openxmlformats.org/officeDocument/2006/relationships/image" Target="../media/image19.png"/><Relationship Id="rId47" Type="http://schemas.microsoft.com/office/2007/relationships/hdphoto" Target="../media/hdphoto14.wdp"/><Relationship Id="rId7" Type="http://schemas.microsoft.com/office/2007/relationships/media" Target="../media/media4.mp3"/><Relationship Id="rId12" Type="http://schemas.openxmlformats.org/officeDocument/2006/relationships/image" Target="../media/image1.png"/><Relationship Id="rId17" Type="http://schemas.microsoft.com/office/2007/relationships/hdphoto" Target="../media/hdphoto1.wdp"/><Relationship Id="rId25" Type="http://schemas.microsoft.com/office/2007/relationships/hdphoto" Target="../media/hdphoto5.wdp"/><Relationship Id="rId33" Type="http://schemas.microsoft.com/office/2007/relationships/hdphoto" Target="../media/hdphoto9.wdp"/><Relationship Id="rId38" Type="http://schemas.openxmlformats.org/officeDocument/2006/relationships/image" Target="../media/image16.png"/><Relationship Id="rId46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5.png"/><Relationship Id="rId20" Type="http://schemas.openxmlformats.org/officeDocument/2006/relationships/image" Target="../media/image7.png"/><Relationship Id="rId29" Type="http://schemas.microsoft.com/office/2007/relationships/hdphoto" Target="../media/hdphoto7.wdp"/><Relationship Id="rId41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7.xml"/><Relationship Id="rId24" Type="http://schemas.openxmlformats.org/officeDocument/2006/relationships/image" Target="../media/image9.png"/><Relationship Id="rId32" Type="http://schemas.openxmlformats.org/officeDocument/2006/relationships/image" Target="../media/image13.png"/><Relationship Id="rId37" Type="http://schemas.microsoft.com/office/2007/relationships/hdphoto" Target="../media/hdphoto11.wdp"/><Relationship Id="rId40" Type="http://schemas.openxmlformats.org/officeDocument/2006/relationships/image" Target="../media/image17.png"/><Relationship Id="rId45" Type="http://schemas.microsoft.com/office/2007/relationships/hdphoto" Target="../media/hdphoto13.wdp"/><Relationship Id="rId5" Type="http://schemas.microsoft.com/office/2007/relationships/media" Target="../media/media3.mp3"/><Relationship Id="rId15" Type="http://schemas.openxmlformats.org/officeDocument/2006/relationships/image" Target="../media/image4.png"/><Relationship Id="rId23" Type="http://schemas.microsoft.com/office/2007/relationships/hdphoto" Target="../media/hdphoto4.wdp"/><Relationship Id="rId28" Type="http://schemas.openxmlformats.org/officeDocument/2006/relationships/image" Target="../media/image11.png"/><Relationship Id="rId36" Type="http://schemas.openxmlformats.org/officeDocument/2006/relationships/image" Target="../media/image15.png"/><Relationship Id="rId49" Type="http://schemas.microsoft.com/office/2007/relationships/hdphoto" Target="../media/hdphoto15.wdp"/><Relationship Id="rId10" Type="http://schemas.openxmlformats.org/officeDocument/2006/relationships/audio" Target="../media/media5.mp3"/><Relationship Id="rId19" Type="http://schemas.microsoft.com/office/2007/relationships/hdphoto" Target="../media/hdphoto2.wdp"/><Relationship Id="rId31" Type="http://schemas.microsoft.com/office/2007/relationships/hdphoto" Target="../media/hdphoto8.wdp"/><Relationship Id="rId44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3.png"/><Relationship Id="rId22" Type="http://schemas.openxmlformats.org/officeDocument/2006/relationships/image" Target="../media/image8.png"/><Relationship Id="rId27" Type="http://schemas.microsoft.com/office/2007/relationships/hdphoto" Target="../media/hdphoto6.wdp"/><Relationship Id="rId30" Type="http://schemas.openxmlformats.org/officeDocument/2006/relationships/image" Target="../media/image12.png"/><Relationship Id="rId35" Type="http://schemas.microsoft.com/office/2007/relationships/hdphoto" Target="../media/hdphoto10.wdp"/><Relationship Id="rId43" Type="http://schemas.openxmlformats.org/officeDocument/2006/relationships/image" Target="../media/image20.png"/><Relationship Id="rId48" Type="http://schemas.openxmlformats.org/officeDocument/2006/relationships/image" Target="../media/image23.png"/><Relationship Id="rId8" Type="http://schemas.openxmlformats.org/officeDocument/2006/relationships/audio" Target="../media/media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3725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203330" y="3708921"/>
            <a:ext cx="2160000" cy="216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650631" y="1036038"/>
            <a:ext cx="2160000" cy="2160000"/>
            <a:chOff x="650631" y="1036038"/>
            <a:chExt cx="2160000" cy="2160000"/>
          </a:xfrm>
        </p:grpSpPr>
        <p:sp>
          <p:nvSpPr>
            <p:cNvPr id="2" name="Скругленный прямоугольник 1"/>
            <p:cNvSpPr/>
            <p:nvPr/>
          </p:nvSpPr>
          <p:spPr>
            <a:xfrm>
              <a:off x="650631" y="1036038"/>
              <a:ext cx="2160000" cy="2160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Рисунок 5" descr="Бегущий человечек рисунок - 59 фото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12" t="9907" r="11810" b="9266"/>
            <a:stretch/>
          </p:blipFill>
          <p:spPr>
            <a:xfrm>
              <a:off x="795106" y="1120373"/>
              <a:ext cx="1810325" cy="1912973"/>
            </a:xfrm>
            <a:prstGeom prst="rect">
              <a:avLst/>
            </a:prstGeom>
          </p:spPr>
        </p:pic>
      </p:grpSp>
      <p:grpSp>
        <p:nvGrpSpPr>
          <p:cNvPr id="9" name="Группа 8"/>
          <p:cNvGrpSpPr/>
          <p:nvPr/>
        </p:nvGrpSpPr>
        <p:grpSpPr>
          <a:xfrm>
            <a:off x="3203330" y="1036038"/>
            <a:ext cx="2160000" cy="2174676"/>
            <a:chOff x="3203330" y="1036038"/>
            <a:chExt cx="2160000" cy="2174676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3203330" y="1050714"/>
              <a:ext cx="2160000" cy="2160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70" t="7691" r="30556" b="7821"/>
            <a:stretch/>
          </p:blipFill>
          <p:spPr>
            <a:xfrm>
              <a:off x="3807069" y="1036038"/>
              <a:ext cx="958362" cy="2077501"/>
            </a:xfrm>
            <a:prstGeom prst="rect">
              <a:avLst/>
            </a:prstGeom>
          </p:spPr>
        </p:pic>
      </p:grpSp>
      <p:grpSp>
        <p:nvGrpSpPr>
          <p:cNvPr id="11" name="Группа 10"/>
          <p:cNvGrpSpPr/>
          <p:nvPr/>
        </p:nvGrpSpPr>
        <p:grpSpPr>
          <a:xfrm>
            <a:off x="5756029" y="1050714"/>
            <a:ext cx="2160000" cy="2160000"/>
            <a:chOff x="5756029" y="1086998"/>
            <a:chExt cx="2160000" cy="2160000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5756029" y="1086998"/>
              <a:ext cx="2160000" cy="2160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8" t="22051" r="9530" b="25128"/>
            <a:stretch/>
          </p:blipFill>
          <p:spPr>
            <a:xfrm>
              <a:off x="5851295" y="1543787"/>
              <a:ext cx="1969468" cy="1246422"/>
            </a:xfrm>
            <a:prstGeom prst="rect">
              <a:avLst/>
            </a:prstGeom>
          </p:spPr>
        </p:pic>
      </p:grp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383" b="84277" l="18848" r="774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7308" r="22094" b="15257"/>
          <a:stretch/>
        </p:blipFill>
        <p:spPr>
          <a:xfrm>
            <a:off x="3341670" y="3724709"/>
            <a:ext cx="1883320" cy="21442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7969" b="83301" l="17773" r="77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17" t="18195" r="22917" b="16388"/>
          <a:stretch/>
        </p:blipFill>
        <p:spPr>
          <a:xfrm>
            <a:off x="3364686" y="3760513"/>
            <a:ext cx="1860304" cy="20568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3887" b="81250" l="16504" r="807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89" t="33750" r="18889" b="18611"/>
          <a:stretch/>
        </p:blipFill>
        <p:spPr>
          <a:xfrm>
            <a:off x="3203330" y="4021227"/>
            <a:ext cx="2072214" cy="15252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9891" b="79212" l="22585" r="69176">
                        <a14:backgroundMark x1="60511" y1="64266" x2="60795" y2="64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33" t="29628" r="30493" b="19467"/>
          <a:stretch/>
        </p:blipFill>
        <p:spPr>
          <a:xfrm>
            <a:off x="3214411" y="4186368"/>
            <a:ext cx="2105026" cy="119497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071" b="86549" l="17045" r="71804">
                        <a14:foregroundMark x1="20668" y1="52038" x2="20668" y2="52038"/>
                        <a14:foregroundMark x1="56250" y1="23234" x2="55114" y2="23234"/>
                        <a14:foregroundMark x1="19105" y1="56386" x2="18821" y2="56114"/>
                        <a14:foregroundMark x1="20384" y1="63995" x2="19815" y2="63315"/>
                        <a14:foregroundMark x1="29332" y1="42663" x2="31534" y2="41440"/>
                        <a14:foregroundMark x1="49361" y1="28940" x2="48580" y2="28397"/>
                        <a14:foregroundMark x1="48011" y1="31658" x2="47372" y2="31250"/>
                        <a14:backgroundMark x1="47940" y1="33288" x2="48935" y2="33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6" t="18939" r="28030" b="13307"/>
          <a:stretch/>
        </p:blipFill>
        <p:spPr>
          <a:xfrm>
            <a:off x="3342474" y="4148835"/>
            <a:ext cx="2009775" cy="129595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7120" b="87636" l="25710" r="71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63" t="17128" r="28788" b="12220"/>
          <a:stretch/>
        </p:blipFill>
        <p:spPr>
          <a:xfrm>
            <a:off x="3232048" y="3916445"/>
            <a:ext cx="2142363" cy="173705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3926" b="80176" l="16797" r="804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83" t="23750" r="19305" b="19444"/>
          <a:stretch/>
        </p:blipFill>
        <p:spPr>
          <a:xfrm>
            <a:off x="3276970" y="3885162"/>
            <a:ext cx="2012720" cy="179738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4063" b="87500" l="16797" r="853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7" t="14166" r="14445" b="11945"/>
          <a:stretch/>
        </p:blipFill>
        <p:spPr>
          <a:xfrm>
            <a:off x="3459829" y="3788002"/>
            <a:ext cx="1884885" cy="201762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23145" b="76758" l="14844" r="8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23056" r="15695" b="23195"/>
          <a:stretch/>
        </p:blipFill>
        <p:spPr>
          <a:xfrm>
            <a:off x="3185043" y="3864852"/>
            <a:ext cx="2196573" cy="170697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6797" b="82227" l="22754" r="755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56" t="16805" r="24444" b="17639"/>
          <a:stretch/>
        </p:blipFill>
        <p:spPr>
          <a:xfrm>
            <a:off x="3545788" y="3736409"/>
            <a:ext cx="1603145" cy="200181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29883" b="77344" l="22461" r="782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29583" r="21528" b="22500"/>
          <a:stretch/>
        </p:blipFill>
        <p:spPr>
          <a:xfrm>
            <a:off x="3301058" y="3943232"/>
            <a:ext cx="1963890" cy="168124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8555" b="75098" l="20508" r="762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56" t="18472" r="23473" b="16944"/>
          <a:stretch/>
        </p:blipFill>
        <p:spPr>
          <a:xfrm>
            <a:off x="3391682" y="3810512"/>
            <a:ext cx="1806311" cy="2084205"/>
          </a:xfrm>
          <a:prstGeom prst="rect">
            <a:avLst/>
          </a:prstGeom>
        </p:spPr>
      </p:pic>
      <p:pic>
        <p:nvPicPr>
          <p:cNvPr id="24" name="ко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1122522" y="4696880"/>
            <a:ext cx="487363" cy="487363"/>
          </a:xfrm>
          <a:prstGeom prst="rect">
            <a:avLst/>
          </a:prstGeom>
        </p:spPr>
      </p:pic>
      <p:pic>
        <p:nvPicPr>
          <p:cNvPr id="25" name="a-young-goat-is-blea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1122522" y="4119213"/>
            <a:ext cx="487363" cy="487363"/>
          </a:xfrm>
          <a:prstGeom prst="rect">
            <a:avLst/>
          </a:prstGeom>
        </p:spPr>
      </p:pic>
      <p:pic>
        <p:nvPicPr>
          <p:cNvPr id="26" name="лошадь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1122521" y="3533864"/>
            <a:ext cx="487363" cy="487363"/>
          </a:xfrm>
          <a:prstGeom prst="rect">
            <a:avLst/>
          </a:prstGeom>
        </p:spPr>
      </p:pic>
      <p:pic>
        <p:nvPicPr>
          <p:cNvPr id="28" name="собака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1122520" y="2952356"/>
            <a:ext cx="487363" cy="48736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005" y="3583232"/>
            <a:ext cx="2714658" cy="2714658"/>
          </a:xfrm>
          <a:prstGeom prst="rect">
            <a:avLst/>
          </a:prstGeom>
          <a:noFill/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424" y="5882475"/>
            <a:ext cx="815563" cy="82198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3" t="8628" r="15258" b="7740"/>
          <a:stretch/>
        </p:blipFill>
        <p:spPr>
          <a:xfrm>
            <a:off x="782825" y="3778352"/>
            <a:ext cx="1950318" cy="2374798"/>
          </a:xfrm>
          <a:prstGeom prst="rect">
            <a:avLst/>
          </a:prstGeom>
          <a:noFill/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13477" b="85449" l="20313" r="83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78" t="13611" r="16389" b="12639"/>
          <a:stretch/>
        </p:blipFill>
        <p:spPr>
          <a:xfrm>
            <a:off x="3516024" y="3778352"/>
            <a:ext cx="1781732" cy="207478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46" cstate="print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15723" b="81152" l="12012" r="859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23" t="15556" r="14028" b="18889"/>
          <a:stretch/>
        </p:blipFill>
        <p:spPr>
          <a:xfrm>
            <a:off x="3409526" y="3900761"/>
            <a:ext cx="1839552" cy="163515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48" cstate="print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16211" b="78516" l="13477" r="859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88" t="16528" r="13889" b="21111"/>
          <a:stretch/>
        </p:blipFill>
        <p:spPr>
          <a:xfrm>
            <a:off x="3275781" y="3873878"/>
            <a:ext cx="1955990" cy="1688922"/>
          </a:xfrm>
          <a:prstGeom prst="rect">
            <a:avLst/>
          </a:prstGeom>
        </p:spPr>
      </p:pic>
      <p:pic>
        <p:nvPicPr>
          <p:cNvPr id="35" name="баран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1124186" y="52745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0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44444E-6 L -0.00013 -0.3928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85185E-6 L -0.21315 -0.3939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64" y="-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6 L 0.21328 -0.4016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2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3.7037E-6 L 0.21094 -0.3863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-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-0.21979 -0.39098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90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-0.00208 -0.3838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6 L -0.20911 -0.39745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56" y="-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000"/>
                            </p:stCondLst>
                            <p:childTnLst>
                              <p:par>
                                <p:cTn id="1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L -0.00248 -0.38403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1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000"/>
                            </p:stCondLst>
                            <p:childTnLst>
                              <p:par>
                                <p:cTn id="1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20651 -0.37407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26" y="-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000"/>
                            </p:stCondLst>
                            <p:childTnLst>
                              <p:par>
                                <p:cTn id="1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00052 -0.37685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000"/>
                            </p:stCondLst>
                            <p:childTnLst>
                              <p:par>
                                <p:cTn id="1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6 L 0.21511 -0.37939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000"/>
                            </p:stCondLst>
                            <p:childTnLst>
                              <p:par>
                                <p:cTn id="19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3000"/>
                            </p:stCondLst>
                            <p:childTnLst>
                              <p:par>
                                <p:cTn id="2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59259E-6 L -0.21393 -0.39213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03" y="-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000"/>
                            </p:stCondLst>
                            <p:childTnLst>
                              <p:par>
                                <p:cTn id="21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3000"/>
                            </p:stCondLst>
                            <p:childTnLst>
                              <p:par>
                                <p:cTn id="2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-0.0099 -0.38958 " pathEditMode="relative" rAng="0" ptsTypes="AA">
                                      <p:cBhvr>
                                        <p:cTn id="22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-1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2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3000"/>
                            </p:stCondLst>
                            <p:childTnLst>
                              <p:par>
                                <p:cTn id="2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21289 -0.36713 " pathEditMode="relative" rAng="0" ptsTypes="AA">
                                      <p:cBhvr>
                                        <p:cTn id="24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38" y="-1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2000"/>
                            </p:stCondLst>
                            <p:childTnLst>
                              <p:par>
                                <p:cTn id="24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3000"/>
                            </p:stCondLst>
                            <p:childTnLst>
                              <p:par>
                                <p:cTn id="2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-0.20977 -0.38796 " pathEditMode="relative" rAng="0" ptsTypes="AA">
                                      <p:cBhvr>
                                        <p:cTn id="26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95" y="-1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2000"/>
                            </p:stCondLst>
                            <p:childTnLst>
                              <p:par>
                                <p:cTn id="26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0" dur="14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2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6" dur="136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2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2" dur="292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2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29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5" fill="hold">
                      <p:stCondLst>
                        <p:cond delay="0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8" dur="119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2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9" dur="6399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3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03235D1D-22CB-44D6-866D-52ED9CBA8B7F}"/>
</file>

<file path=customXml/itemProps2.xml><?xml version="1.0" encoding="utf-8"?>
<ds:datastoreItem xmlns:ds="http://schemas.openxmlformats.org/officeDocument/2006/customXml" ds:itemID="{FDFC0E06-D66B-4DCC-AF35-B4331F366D79}"/>
</file>

<file path=customXml/itemProps3.xml><?xml version="1.0" encoding="utf-8"?>
<ds:datastoreItem xmlns:ds="http://schemas.openxmlformats.org/officeDocument/2006/customXml" ds:itemID="{8AF0A7D6-2CD3-4303-B35E-50CEB3AB1008}"/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0</Words>
  <Application>Microsoft Office PowerPoint</Application>
  <PresentationFormat>Широкоэкранный</PresentationFormat>
  <Paragraphs>0</Paragraphs>
  <Slides>1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7</cp:revision>
  <dcterms:created xsi:type="dcterms:W3CDTF">2025-12-26T18:19:04Z</dcterms:created>
  <dcterms:modified xsi:type="dcterms:W3CDTF">2025-12-26T19:19:46Z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