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25"/>
  </p:normalViewPr>
  <p:slideViewPr>
    <p:cSldViewPr snapToGrid="0">
      <p:cViewPr varScale="1">
        <p:scale>
          <a:sx n="88" d="100"/>
          <a:sy n="88" d="100"/>
        </p:scale>
        <p:origin x="45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27A88-80E7-8C73-B92F-8C50699EE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349A60-9AA7-4789-F142-54E258035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9415B-BDFC-6081-565F-214A5FD0F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D4F11-7C41-68F0-C913-DD0527B7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2CFCB-EB6F-4D78-1FA1-BDC62A0B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202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4DD12-2B09-131C-75F1-CB56C05D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7068C8-F5A1-2546-0758-2C48CD6A4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7D9FF-3B53-C481-6FC5-526F1821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2EC90-BF1F-020C-A1CB-9A88CAD7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6567A-3094-8BEA-E0AF-6706E807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94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E9DB00-25F3-AB44-C12A-F5B67DD4D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F5302B-C1FE-0260-E715-F61CA996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D604D-36B6-EA99-B4FD-98839252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E8D20-F2FD-1E45-A04D-99F5C122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04CEC6-3159-89F2-DEBB-1582E8F7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42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A2C07-1D7E-2766-A134-2A35D6B9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9ABB8C-A808-C444-D551-CEE8C1780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437A1-8E23-C64D-8437-C966CAE1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FE3D7-7386-F529-3852-D0C1F4F5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5FC5D-74AF-4CDB-1D76-16FE130B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035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1ED2F-5062-480A-7CCD-CA4599B9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055315-4BEA-322A-EEA3-FABC65B6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5645B9-7C0C-803B-908B-E4080AF3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D1A037-7112-A0A5-38D2-83E832BE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D7E97-6B05-2D30-9F8C-D7BDFE76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10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74613-0D2B-EAD1-3683-954CE09C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82404-CFAE-7F03-FA97-F030F1131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608EB4-89E6-3052-6CCF-36259BFA5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F78E45-37EE-C56B-A62E-1D16BFC00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06E649-D8FA-76E8-5A71-6DA2FDBB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27FCFF-64B5-A2E6-4D4D-ACDC0C1B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821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6CD75-A924-EC2B-B7B6-F1DEAFB7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2A1C4D-5753-9D97-AC0A-29CAD0BE1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5E5D7B-FE9A-B74A-AA26-C28F5E6A3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840B9E-16DA-AE7F-884C-1A74A5E35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66DE2E-1FED-C6D8-D1F7-88DF05C5B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0305A8-944B-4D3A-F862-A68FE456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6E9B26-AA9E-7B25-88DC-921F1C14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5D2268-6CDB-5510-E48B-476946CD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836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6B5C8-BB28-1749-462E-7B2E1ABA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9C99E8-4547-D446-AD5A-A8A487E0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3EECC9-1903-2BA8-2720-B9CE04D3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D649B1-AF7A-45A1-AA44-B270102A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941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CAA575-F12C-6026-E433-0388A409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E83F74-52E8-D3DD-E342-33732D16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7EF1B6-BE62-83B1-A265-18EDB2A6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78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6303-5DB9-88CB-019A-7929DCC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48C8B-47F0-F439-AFE6-6C439E622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C90218-DE20-8DA1-C043-ABA0BD15D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8A061C-EFA7-41EB-7182-B1FA7173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C02E99-EAB8-276D-49A2-064CDC40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F02AD9-B51C-8A4C-15C5-70CAFC55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9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FEBEE-03BE-45A1-598F-AD6FA2CA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256B0B-645B-49AE-5903-1FAD293F3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2DCDCF-28E1-013F-0C21-6C3BCC42D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25F290-F4E6-2E84-FAFB-506310BC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5460D1-86DD-BBB8-88F9-2C38DAF0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C1F993-853F-6A39-F995-9159A841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86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D163-DD2F-FE18-C35D-44667374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ED011D-EAF1-487C-B846-9FD43BEAE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714E8-97B4-9F36-2E47-06251A5BF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4D3706-9789-DFC1-6950-593FDB7C4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ED36BE-0988-C5D9-AB22-93389A5D2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040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4B2D4A-AB46-B2DA-95B3-68050417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243" r="243"/>
          <a:stretch/>
        </p:blipFill>
        <p:spPr bwMode="auto">
          <a:xfrm>
            <a:off x="0" y="-21483"/>
            <a:ext cx="12215464" cy="687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1EE1258D-F6C6-0C22-56F0-9FDEE1988FEF}"/>
              </a:ext>
            </a:extLst>
          </p:cNvPr>
          <p:cNvSpPr/>
          <p:nvPr/>
        </p:nvSpPr>
        <p:spPr>
          <a:xfrm rot="5588323">
            <a:off x="8447400" y="-1218885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F35E3FA9-B37A-935C-55F6-496366E4EEC1}"/>
              </a:ext>
            </a:extLst>
          </p:cNvPr>
          <p:cNvSpPr/>
          <p:nvPr/>
        </p:nvSpPr>
        <p:spPr>
          <a:xfrm rot="5588323">
            <a:off x="4811891" y="-1239472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5B909A27-E56B-09DE-A0D2-6351303B9D45}"/>
              </a:ext>
            </a:extLst>
          </p:cNvPr>
          <p:cNvSpPr/>
          <p:nvPr/>
        </p:nvSpPr>
        <p:spPr>
          <a:xfrm rot="5588323">
            <a:off x="877398" y="-1005615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2" name="Group 2"/>
          <p:cNvGrpSpPr/>
          <p:nvPr/>
        </p:nvGrpSpPr>
        <p:grpSpPr>
          <a:xfrm>
            <a:off x="457200" y="736600"/>
            <a:ext cx="3294739" cy="1948014"/>
            <a:chOff x="0" y="0"/>
            <a:chExt cx="6589477" cy="3896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89542" y="414056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643963" y="414056"/>
              <a:ext cx="2650776" cy="3067917"/>
            </a:xfrm>
            <a:custGeom>
              <a:avLst/>
              <a:gdLst/>
              <a:ahLst/>
              <a:cxnLst/>
              <a:rect l="l" t="t" r="r" b="b"/>
              <a:pathLst>
                <a:path w="2650776" h="3067917">
                  <a:moveTo>
                    <a:pt x="0" y="0"/>
                  </a:moveTo>
                  <a:lnTo>
                    <a:pt x="2650776" y="0"/>
                  </a:lnTo>
                  <a:lnTo>
                    <a:pt x="2650776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566"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294739" y="414056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42385" y="660891"/>
            <a:ext cx="3294739" cy="1948014"/>
            <a:chOff x="0" y="0"/>
            <a:chExt cx="6589477" cy="3896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3142574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13339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18536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52465" y="660891"/>
            <a:ext cx="3294739" cy="1948014"/>
            <a:chOff x="0" y="0"/>
            <a:chExt cx="6589477" cy="38960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84345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32419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89542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58D5822B-EF22-5693-2767-E3509D1209F5}"/>
              </a:ext>
            </a:extLst>
          </p:cNvPr>
          <p:cNvSpPr/>
          <p:nvPr/>
        </p:nvSpPr>
        <p:spPr>
          <a:xfrm>
            <a:off x="852495" y="5409584"/>
            <a:ext cx="1451187" cy="1416582"/>
          </a:xfrm>
          <a:custGeom>
            <a:avLst/>
            <a:gdLst/>
            <a:ahLst/>
            <a:cxnLst/>
            <a:rect l="l" t="t" r="r" b="b"/>
            <a:pathLst>
              <a:path w="5597614" h="4099964">
                <a:moveTo>
                  <a:pt x="0" y="0"/>
                </a:moveTo>
                <a:lnTo>
                  <a:pt x="5597614" y="0"/>
                </a:lnTo>
                <a:lnTo>
                  <a:pt x="5597614" y="4099964"/>
                </a:lnTo>
                <a:lnTo>
                  <a:pt x="0" y="4099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64510571-FE66-8481-8DBE-CCD0DAABB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9171" r="15766" b="17687"/>
          <a:stretch>
            <a:fillRect/>
          </a:stretch>
        </p:blipFill>
        <p:spPr bwMode="auto">
          <a:xfrm>
            <a:off x="5708283" y="4016364"/>
            <a:ext cx="1306368" cy="15306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16">
            <a:extLst>
              <a:ext uri="{FF2B5EF4-FFF2-40B4-BE49-F238E27FC236}">
                <a16:creationId xmlns:a16="http://schemas.microsoft.com/office/drawing/2014/main" id="{E2FDB214-3F23-2A01-DCE2-13BC940A90D8}"/>
              </a:ext>
            </a:extLst>
          </p:cNvPr>
          <p:cNvSpPr/>
          <p:nvPr/>
        </p:nvSpPr>
        <p:spPr>
          <a:xfrm rot="20459162">
            <a:off x="-15383" y="3645542"/>
            <a:ext cx="1634580" cy="1822937"/>
          </a:xfrm>
          <a:custGeom>
            <a:avLst/>
            <a:gdLst/>
            <a:ahLst/>
            <a:cxnLst/>
            <a:rect l="l" t="t" r="r" b="b"/>
            <a:pathLst>
              <a:path w="4244265" h="4728069">
                <a:moveTo>
                  <a:pt x="0" y="0"/>
                </a:moveTo>
                <a:lnTo>
                  <a:pt x="4244265" y="0"/>
                </a:lnTo>
                <a:lnTo>
                  <a:pt x="4244265" y="4728069"/>
                </a:lnTo>
                <a:lnTo>
                  <a:pt x="0" y="4728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D3F6D085-28F3-1FEF-50BF-66E0ACD8DABD}"/>
              </a:ext>
            </a:extLst>
          </p:cNvPr>
          <p:cNvSpPr/>
          <p:nvPr/>
        </p:nvSpPr>
        <p:spPr>
          <a:xfrm>
            <a:off x="2962199" y="5409584"/>
            <a:ext cx="1513859" cy="1416583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7" y="0"/>
                </a:lnTo>
                <a:lnTo>
                  <a:pt x="3389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A4844752-C6E1-BB89-5BDF-329561AF7EC0}"/>
              </a:ext>
            </a:extLst>
          </p:cNvPr>
          <p:cNvSpPr/>
          <p:nvPr/>
        </p:nvSpPr>
        <p:spPr>
          <a:xfrm>
            <a:off x="4738566" y="5534766"/>
            <a:ext cx="1451188" cy="1292110"/>
          </a:xfrm>
          <a:custGeom>
            <a:avLst/>
            <a:gdLst/>
            <a:ahLst/>
            <a:cxnLst/>
            <a:rect l="l" t="t" r="r" b="b"/>
            <a:pathLst>
              <a:path w="1904950" h="2122507">
                <a:moveTo>
                  <a:pt x="0" y="0"/>
                </a:moveTo>
                <a:lnTo>
                  <a:pt x="1904950" y="0"/>
                </a:lnTo>
                <a:lnTo>
                  <a:pt x="1904950" y="2122507"/>
                </a:lnTo>
                <a:lnTo>
                  <a:pt x="0" y="2122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FE15BDCE-DF07-3A39-871C-B8C298F1AC48}"/>
              </a:ext>
            </a:extLst>
          </p:cNvPr>
          <p:cNvSpPr/>
          <p:nvPr/>
        </p:nvSpPr>
        <p:spPr>
          <a:xfrm>
            <a:off x="2067294" y="3889341"/>
            <a:ext cx="1696162" cy="1717521"/>
          </a:xfrm>
          <a:custGeom>
            <a:avLst/>
            <a:gdLst/>
            <a:ahLst/>
            <a:cxnLst/>
            <a:rect l="l" t="t" r="r" b="b"/>
            <a:pathLst>
              <a:path w="3999134" h="4715793">
                <a:moveTo>
                  <a:pt x="0" y="0"/>
                </a:moveTo>
                <a:lnTo>
                  <a:pt x="3999135" y="0"/>
                </a:lnTo>
                <a:lnTo>
                  <a:pt x="3999135" y="4715793"/>
                </a:lnTo>
                <a:lnTo>
                  <a:pt x="0" y="4715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BC37437D-6A75-BA63-0E59-DD403A8B94FE}"/>
              </a:ext>
            </a:extLst>
          </p:cNvPr>
          <p:cNvSpPr/>
          <p:nvPr/>
        </p:nvSpPr>
        <p:spPr>
          <a:xfrm>
            <a:off x="6658732" y="5448907"/>
            <a:ext cx="1331006" cy="1377259"/>
          </a:xfrm>
          <a:custGeom>
            <a:avLst/>
            <a:gdLst/>
            <a:ahLst/>
            <a:cxnLst/>
            <a:rect l="l" t="t" r="r" b="b"/>
            <a:pathLst>
              <a:path w="5429093" h="4114800">
                <a:moveTo>
                  <a:pt x="0" y="0"/>
                </a:moveTo>
                <a:lnTo>
                  <a:pt x="5429093" y="0"/>
                </a:lnTo>
                <a:lnTo>
                  <a:pt x="54290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800" dirty="0"/>
          </a:p>
        </p:txBody>
      </p:sp>
      <p:sp>
        <p:nvSpPr>
          <p:cNvPr id="51" name="Freeform 28">
            <a:extLst>
              <a:ext uri="{FF2B5EF4-FFF2-40B4-BE49-F238E27FC236}">
                <a16:creationId xmlns:a16="http://schemas.microsoft.com/office/drawing/2014/main" id="{221516FF-D427-B05D-A099-2C85C93CA19F}"/>
              </a:ext>
            </a:extLst>
          </p:cNvPr>
          <p:cNvSpPr/>
          <p:nvPr/>
        </p:nvSpPr>
        <p:spPr>
          <a:xfrm>
            <a:off x="7523641" y="4119090"/>
            <a:ext cx="1261497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18" name="Рисунок 17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D3ED180-8CDE-76D8-FD6B-99D01233CF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67800" y="4406900"/>
            <a:ext cx="2419976" cy="241997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9D0030-A9CC-6C71-4CDB-969CD159F8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861" y="-79101"/>
            <a:ext cx="1034230" cy="104710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66D6F3-6A50-B3C2-AFF0-4D1E2424B8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04363" y="1499296"/>
            <a:ext cx="2702273" cy="2791851"/>
          </a:xfrm>
          <a:prstGeom prst="rect">
            <a:avLst/>
          </a:prstGeom>
        </p:spPr>
      </p:pic>
      <p:sp>
        <p:nvSpPr>
          <p:cNvPr id="23" name="Freeform 28">
            <a:extLst>
              <a:ext uri="{FF2B5EF4-FFF2-40B4-BE49-F238E27FC236}">
                <a16:creationId xmlns:a16="http://schemas.microsoft.com/office/drawing/2014/main" id="{7C2BDFE5-6AEB-9936-2CA6-E8FE3E703929}"/>
              </a:ext>
            </a:extLst>
          </p:cNvPr>
          <p:cNvSpPr/>
          <p:nvPr/>
        </p:nvSpPr>
        <p:spPr>
          <a:xfrm>
            <a:off x="8344231" y="5448907"/>
            <a:ext cx="1331006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559A5E88-C740-29EE-D14A-F42B5D554062}"/>
              </a:ext>
            </a:extLst>
          </p:cNvPr>
          <p:cNvSpPr/>
          <p:nvPr/>
        </p:nvSpPr>
        <p:spPr>
          <a:xfrm>
            <a:off x="3955455" y="4032325"/>
            <a:ext cx="1261497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00339 -0.4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32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19206 -0.6474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3238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02942 -0.682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-3414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48789 -0.6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-3203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0888 -0.4680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340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38164 -0.692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3465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6094 -0.5018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2509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19349 -0.4439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-2219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0352 -0.6997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350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43529 -0.3173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1588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6D4D371-ACEC-402E-BC88-BD473CF5ABD7}"/>
</file>

<file path=customXml/itemProps2.xml><?xml version="1.0" encoding="utf-8"?>
<ds:datastoreItem xmlns:ds="http://schemas.openxmlformats.org/officeDocument/2006/customXml" ds:itemID="{8FE111CA-8109-4847-B0CC-76567ED096F0}"/>
</file>

<file path=customXml/itemProps3.xml><?xml version="1.0" encoding="utf-8"?>
<ds:datastoreItem xmlns:ds="http://schemas.openxmlformats.org/officeDocument/2006/customXml" ds:itemID="{C424EFF5-BA8B-4065-8E9B-44BA50B16DAA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</cp:revision>
  <dcterms:created xsi:type="dcterms:W3CDTF">2025-12-26T15:06:11Z</dcterms:created>
  <dcterms:modified xsi:type="dcterms:W3CDTF">2025-12-26T15:20:46Z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