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7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625"/>
  </p:normalViewPr>
  <p:slideViewPr>
    <p:cSldViewPr snapToGrid="0">
      <p:cViewPr varScale="1">
        <p:scale>
          <a:sx n="88" d="100"/>
          <a:sy n="88" d="100"/>
        </p:scale>
        <p:origin x="176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D3020-D1AB-774A-B7E8-F85DC140B770}" type="datetimeFigureOut">
              <a:rPr lang="ru-UA" smtClean="0"/>
              <a:t>26.12.2025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CC3D7-4D4B-7A4E-92F9-6917A62250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38813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CC3D7-4D4B-7A4E-92F9-6917A6225030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87348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E21004-278F-28DD-3537-47EA79F18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85ADD85-792A-9E2A-37A2-892B00B360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A99544-7011-44FD-C7CD-65C1B41A8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03F0-862F-1342-8802-76987CA0897A}" type="datetimeFigureOut">
              <a:rPr lang="ru-UA" smtClean="0"/>
              <a:t>26.12.2025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6745FB-216D-B777-0801-F6C6FF1F6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E35769-7B0E-1B34-F59F-3B0A116CA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382D-04DC-F549-B3F7-41CB86ABC3A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06284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D6A5F-D918-3A08-DFC8-AF76F06C6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5FBB3B-9EC4-2C71-D6FD-4162EF5674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A2F2FF-6106-F30D-45B6-250E89539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03F0-862F-1342-8802-76987CA0897A}" type="datetimeFigureOut">
              <a:rPr lang="ru-UA" smtClean="0"/>
              <a:t>26.12.2025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D13A0-1B93-882B-ABB2-5DAEF8AD9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C7A20E-E6F2-8C9F-8831-605BFD219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382D-04DC-F549-B3F7-41CB86ABC3A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47533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190B88E-1A3F-F3F8-A798-87E76E45DF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A8621ED-F7FF-1C12-97F8-A90F57B860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BADCCA-F1FC-57F4-260E-6C80AD2DD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03F0-862F-1342-8802-76987CA0897A}" type="datetimeFigureOut">
              <a:rPr lang="ru-UA" smtClean="0"/>
              <a:t>26.12.2025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1B28AF-ACD0-F809-4642-196672FED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8BCC47-AA06-32B6-CA2A-3426CF212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382D-04DC-F549-B3F7-41CB86ABC3A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58991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2BE460-D913-8DB8-8643-F1BA6B95A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B7F2C1-D91F-0F66-BEE1-B61D4997A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6C5BAC-134E-4BFB-8B24-7591B43EA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03F0-862F-1342-8802-76987CA0897A}" type="datetimeFigureOut">
              <a:rPr lang="ru-UA" smtClean="0"/>
              <a:t>26.12.2025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F0C604-A51F-2AC5-EBF5-A4D239750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570E45-A32F-4AF4-106C-F23FAC405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382D-04DC-F549-B3F7-41CB86ABC3A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02804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747490-951C-1945-B8AE-5BF7E35CC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A14177-7640-EB84-F0D7-26AEA9789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06C624-3F08-F4D1-65AC-A5AD244D6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03F0-862F-1342-8802-76987CA0897A}" type="datetimeFigureOut">
              <a:rPr lang="ru-UA" smtClean="0"/>
              <a:t>26.12.2025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B0FEBC-A297-F88F-29E6-A26CBC9FA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B1EBE8-7249-D001-96E0-1D3F84987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382D-04DC-F549-B3F7-41CB86ABC3A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36953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400AE8-B165-47B8-057E-2D60D0308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013EC1-2F09-A7F6-A5FE-701163B89C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D90B4C3-D27B-E537-6686-E6063F814E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D591AD-693C-70ED-0CE8-F26F7F766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03F0-862F-1342-8802-76987CA0897A}" type="datetimeFigureOut">
              <a:rPr lang="ru-UA" smtClean="0"/>
              <a:t>26.12.2025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E1EAAE-182B-5060-BD52-CE9FB1BDA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0B9A04-794A-E665-BC0D-7C634C635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382D-04DC-F549-B3F7-41CB86ABC3A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81111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1A8A7A-D864-6137-190F-240AF93FB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9B61FA-F42C-1A72-11DC-3075F172E0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F17D79-D15B-0B26-C01D-70CE9A5D46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835351-F6B5-ED2F-42DA-73EC301AED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9D92F87-8A26-F54F-1109-95432CA986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43C46CD-A76F-9ECE-8C6F-CB1F1BD03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03F0-862F-1342-8802-76987CA0897A}" type="datetimeFigureOut">
              <a:rPr lang="ru-UA" smtClean="0"/>
              <a:t>26.12.2025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47ADB48-6685-7FDB-3543-63C659EF5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B8F4443-376C-39FA-7DDA-CEB5F023A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382D-04DC-F549-B3F7-41CB86ABC3A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33781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B7F43D-87D5-19E3-87AE-1852B9221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334E052-DD54-4D24-25CE-28DA8EE81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03F0-862F-1342-8802-76987CA0897A}" type="datetimeFigureOut">
              <a:rPr lang="ru-UA" smtClean="0"/>
              <a:t>26.12.2025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B52A06D-1A5D-D488-FC4C-AF8DB254B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D9C9BDE-9D05-3FBB-8DC2-D460DCBF8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382D-04DC-F549-B3F7-41CB86ABC3A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50217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1CB7825-D5AB-91F6-66A3-6EA463E39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03F0-862F-1342-8802-76987CA0897A}" type="datetimeFigureOut">
              <a:rPr lang="ru-UA" smtClean="0"/>
              <a:t>26.12.2025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1900FE3-2D49-D764-08F6-3862546A5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954778B-2B5D-D7BA-E34F-87D932843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382D-04DC-F549-B3F7-41CB86ABC3A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7596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8B04E1-C0FB-E7B8-0DAD-1943A3468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43BB20-F17E-1E51-3C21-D60FB2BA0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68CB05-9D30-D393-8F48-B433568991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0DF80B-8515-054A-10FA-36D4F0266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03F0-862F-1342-8802-76987CA0897A}" type="datetimeFigureOut">
              <a:rPr lang="ru-UA" smtClean="0"/>
              <a:t>26.12.2025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514DCB-5809-C123-B1DF-EAECD6C88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898D03-5F9F-9B8B-8C36-BC83277FD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382D-04DC-F549-B3F7-41CB86ABC3A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3855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A32DCA-7C46-00BB-F4B3-124CE0E91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A30958E-FEC4-D34E-ACA6-9917E4C4F6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8DE9DBC-057A-A90F-8DCF-48505B7ADC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0A57E81-5814-0027-D9C8-7FA2D3841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03F0-862F-1342-8802-76987CA0897A}" type="datetimeFigureOut">
              <a:rPr lang="ru-UA" smtClean="0"/>
              <a:t>26.12.2025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B70FF4-6A25-D71F-2F7A-D2FF9DFC8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D37C7E-D8E9-ABF5-61A4-AEA450297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382D-04DC-F549-B3F7-41CB86ABC3A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87558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5A386B-9229-BC30-992D-9E2682943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BCABD9-0745-FF26-3FCF-B07BAADF5A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602A6E-8E6D-3A16-477F-9A9EE85D31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8703F0-862F-1342-8802-76987CA0897A}" type="datetimeFigureOut">
              <a:rPr lang="ru-UA" smtClean="0"/>
              <a:t>26.12.2025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17F744-354A-A4FE-3ED3-249EEA9778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8BB31C-DAF6-AEB1-4D4C-4FDC5D4046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4A382D-04DC-F549-B3F7-41CB86ABC3A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83360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9.png"/><Relationship Id="rId18" Type="http://schemas.openxmlformats.org/officeDocument/2006/relationships/image" Target="../media/image14.svg"/><Relationship Id="rId26" Type="http://schemas.openxmlformats.org/officeDocument/2006/relationships/image" Target="../media/image22.png"/><Relationship Id="rId3" Type="http://schemas.openxmlformats.org/officeDocument/2006/relationships/audio" Target="../media/audio1.wav"/><Relationship Id="rId21" Type="http://schemas.openxmlformats.org/officeDocument/2006/relationships/image" Target="../media/image17.sv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5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7.svg"/><Relationship Id="rId24" Type="http://schemas.openxmlformats.org/officeDocument/2006/relationships/image" Target="../media/image20.png"/><Relationship Id="rId5" Type="http://schemas.microsoft.com/office/2007/relationships/hdphoto" Target="../media/hdphoto1.wdp"/><Relationship Id="rId15" Type="http://schemas.openxmlformats.org/officeDocument/2006/relationships/image" Target="../media/image11.png"/><Relationship Id="rId23" Type="http://schemas.openxmlformats.org/officeDocument/2006/relationships/image" Target="../media/image19.png"/><Relationship Id="rId28" Type="http://schemas.openxmlformats.org/officeDocument/2006/relationships/image" Target="../media/image24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openxmlformats.org/officeDocument/2006/relationships/image" Target="../media/image1.png"/><Relationship Id="rId9" Type="http://schemas.openxmlformats.org/officeDocument/2006/relationships/image" Target="../media/image5.png"/><Relationship Id="rId14" Type="http://schemas.openxmlformats.org/officeDocument/2006/relationships/image" Target="../media/image10.png"/><Relationship Id="rId22" Type="http://schemas.openxmlformats.org/officeDocument/2006/relationships/image" Target="../media/image18.png"/><Relationship Id="rId27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D4B0F2F-9BD8-0852-F8A9-A02F08210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5"/>
                    </a14:imgEffect>
                  </a14:imgLayer>
                </a14:imgProps>
              </a:ext>
            </a:extLst>
          </a:blip>
          <a:srcRect l="297" r="297"/>
          <a:stretch/>
        </p:blipFill>
        <p:spPr bwMode="auto">
          <a:xfrm>
            <a:off x="-1499" y="0"/>
            <a:ext cx="12193499" cy="687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: скругленные углы 6">
            <a:extLst>
              <a:ext uri="{FF2B5EF4-FFF2-40B4-BE49-F238E27FC236}">
                <a16:creationId xmlns:a16="http://schemas.microsoft.com/office/drawing/2014/main" id="{5F726340-EF6C-EEB6-6C6C-790C0326D563}"/>
              </a:ext>
            </a:extLst>
          </p:cNvPr>
          <p:cNvSpPr/>
          <p:nvPr/>
        </p:nvSpPr>
        <p:spPr>
          <a:xfrm>
            <a:off x="303959" y="3658681"/>
            <a:ext cx="9949595" cy="268053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22" name="Прямоугольник: скругленные углы 6">
            <a:extLst>
              <a:ext uri="{FF2B5EF4-FFF2-40B4-BE49-F238E27FC236}">
                <a16:creationId xmlns:a16="http://schemas.microsoft.com/office/drawing/2014/main" id="{EBC14C62-0CD1-B13C-1E29-4BF9875BEBAB}"/>
              </a:ext>
            </a:extLst>
          </p:cNvPr>
          <p:cNvSpPr/>
          <p:nvPr/>
        </p:nvSpPr>
        <p:spPr>
          <a:xfrm>
            <a:off x="256667" y="809116"/>
            <a:ext cx="9949595" cy="268053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5ED661-F6AA-788C-9A54-32D5E1CF71D4}"/>
              </a:ext>
            </a:extLst>
          </p:cNvPr>
          <p:cNvSpPr txBox="1"/>
          <p:nvPr/>
        </p:nvSpPr>
        <p:spPr>
          <a:xfrm>
            <a:off x="5261225" y="120072"/>
            <a:ext cx="3774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pic>
        <p:nvPicPr>
          <p:cNvPr id="15" name="Picture 30">
            <a:extLst>
              <a:ext uri="{FF2B5EF4-FFF2-40B4-BE49-F238E27FC236}">
                <a16:creationId xmlns:a16="http://schemas.microsoft.com/office/drawing/2014/main" id="{FEA352FA-0744-A9BC-52C8-D94D35A12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/>
        </p:blipFill>
        <p:spPr bwMode="auto">
          <a:xfrm flipH="1">
            <a:off x="10320224" y="4459704"/>
            <a:ext cx="1893999" cy="189399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7" name="Группа 1026">
            <a:extLst>
              <a:ext uri="{FF2B5EF4-FFF2-40B4-BE49-F238E27FC236}">
                <a16:creationId xmlns:a16="http://schemas.microsoft.com/office/drawing/2014/main" id="{C1CCDBEF-746D-4772-8C97-2EFFA5219B30}"/>
              </a:ext>
            </a:extLst>
          </p:cNvPr>
          <p:cNvGrpSpPr/>
          <p:nvPr/>
        </p:nvGrpSpPr>
        <p:grpSpPr>
          <a:xfrm>
            <a:off x="622342" y="973796"/>
            <a:ext cx="1479159" cy="2252572"/>
            <a:chOff x="3258279" y="784457"/>
            <a:chExt cx="1479159" cy="2252572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F8F8CC8D-275A-B8CB-FF61-E1960E171209}"/>
                </a:ext>
              </a:extLst>
            </p:cNvPr>
            <p:cNvSpPr/>
            <p:nvPr/>
          </p:nvSpPr>
          <p:spPr>
            <a:xfrm>
              <a:off x="3490359" y="2135595"/>
              <a:ext cx="833814" cy="901434"/>
            </a:xfrm>
            <a:custGeom>
              <a:avLst/>
              <a:gdLst/>
              <a:ahLst/>
              <a:cxnLst/>
              <a:rect l="l" t="t" r="r" b="b"/>
              <a:pathLst>
                <a:path w="1477442" h="1758859">
                  <a:moveTo>
                    <a:pt x="0" y="0"/>
                  </a:moveTo>
                  <a:lnTo>
                    <a:pt x="1477442" y="0"/>
                  </a:lnTo>
                  <a:lnTo>
                    <a:pt x="1477442" y="1758859"/>
                  </a:lnTo>
                  <a:lnTo>
                    <a:pt x="0" y="17588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uk-UA"/>
            </a:p>
          </p:txBody>
        </p:sp>
        <p:sp>
          <p:nvSpPr>
            <p:cNvPr id="16" name="Freeform 23">
              <a:extLst>
                <a:ext uri="{FF2B5EF4-FFF2-40B4-BE49-F238E27FC236}">
                  <a16:creationId xmlns:a16="http://schemas.microsoft.com/office/drawing/2014/main" id="{70D01ACF-23C2-28A9-16DB-399F007FC089}"/>
                </a:ext>
              </a:extLst>
            </p:cNvPr>
            <p:cNvSpPr/>
            <p:nvPr/>
          </p:nvSpPr>
          <p:spPr>
            <a:xfrm>
              <a:off x="3258279" y="784457"/>
              <a:ext cx="1479159" cy="1330652"/>
            </a:xfrm>
            <a:custGeom>
              <a:avLst/>
              <a:gdLst/>
              <a:ahLst/>
              <a:cxnLst/>
              <a:rect l="l" t="t" r="r" b="b"/>
              <a:pathLst>
                <a:path w="4716103" h="4114800">
                  <a:moveTo>
                    <a:pt x="0" y="0"/>
                  </a:moveTo>
                  <a:lnTo>
                    <a:pt x="4716103" y="0"/>
                  </a:lnTo>
                  <a:lnTo>
                    <a:pt x="4716103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  <a:effectLst>
              <a:glow rad="76200">
                <a:schemeClr val="bg1"/>
              </a:glow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uk-UA" sz="1200" dirty="0"/>
            </a:p>
          </p:txBody>
        </p:sp>
      </p:grpSp>
      <p:grpSp>
        <p:nvGrpSpPr>
          <p:cNvPr id="1028" name="Группа 1027">
            <a:extLst>
              <a:ext uri="{FF2B5EF4-FFF2-40B4-BE49-F238E27FC236}">
                <a16:creationId xmlns:a16="http://schemas.microsoft.com/office/drawing/2014/main" id="{BA182764-C489-C1B5-9D5C-FFFF0DA67A38}"/>
              </a:ext>
            </a:extLst>
          </p:cNvPr>
          <p:cNvGrpSpPr/>
          <p:nvPr/>
        </p:nvGrpSpPr>
        <p:grpSpPr>
          <a:xfrm>
            <a:off x="2243978" y="921853"/>
            <a:ext cx="1202688" cy="2357380"/>
            <a:chOff x="4778867" y="776623"/>
            <a:chExt cx="1202688" cy="2357380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F6319240-5D8D-FA8E-3E80-1FA95F7E9A6B}"/>
                </a:ext>
              </a:extLst>
            </p:cNvPr>
            <p:cNvSpPr/>
            <p:nvPr/>
          </p:nvSpPr>
          <p:spPr>
            <a:xfrm>
              <a:off x="4963304" y="2103706"/>
              <a:ext cx="833815" cy="1030297"/>
            </a:xfrm>
            <a:custGeom>
              <a:avLst/>
              <a:gdLst/>
              <a:ahLst/>
              <a:cxnLst/>
              <a:rect l="l" t="t" r="r" b="b"/>
              <a:pathLst>
                <a:path w="1255547" h="2016943">
                  <a:moveTo>
                    <a:pt x="0" y="0"/>
                  </a:moveTo>
                  <a:lnTo>
                    <a:pt x="1255547" y="0"/>
                  </a:lnTo>
                  <a:lnTo>
                    <a:pt x="1255547" y="2016943"/>
                  </a:lnTo>
                  <a:lnTo>
                    <a:pt x="0" y="2016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uk-UA" dirty="0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AFC7030F-3CEE-8A44-F38B-4307140BA226}"/>
                </a:ext>
              </a:extLst>
            </p:cNvPr>
            <p:cNvSpPr/>
            <p:nvPr/>
          </p:nvSpPr>
          <p:spPr>
            <a:xfrm>
              <a:off x="4778867" y="776623"/>
              <a:ext cx="1202688" cy="1227531"/>
            </a:xfrm>
            <a:custGeom>
              <a:avLst/>
              <a:gdLst/>
              <a:ahLst/>
              <a:cxnLst/>
              <a:rect l="l" t="t" r="r" b="b"/>
              <a:pathLst>
                <a:path w="4063365" h="4114800">
                  <a:moveTo>
                    <a:pt x="0" y="0"/>
                  </a:moveTo>
                  <a:lnTo>
                    <a:pt x="4063365" y="0"/>
                  </a:lnTo>
                  <a:lnTo>
                    <a:pt x="4063365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  <a:effectLst>
              <a:glow rad="76200">
                <a:schemeClr val="bg1"/>
              </a:glow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uk-UA" sz="1200" dirty="0"/>
            </a:p>
          </p:txBody>
        </p:sp>
      </p:grpSp>
      <p:grpSp>
        <p:nvGrpSpPr>
          <p:cNvPr id="1029" name="Группа 1028">
            <a:extLst>
              <a:ext uri="{FF2B5EF4-FFF2-40B4-BE49-F238E27FC236}">
                <a16:creationId xmlns:a16="http://schemas.microsoft.com/office/drawing/2014/main" id="{8B7DA6A4-C369-B287-5EED-EEA4FE361B58}"/>
              </a:ext>
            </a:extLst>
          </p:cNvPr>
          <p:cNvGrpSpPr/>
          <p:nvPr/>
        </p:nvGrpSpPr>
        <p:grpSpPr>
          <a:xfrm>
            <a:off x="3986433" y="973796"/>
            <a:ext cx="1096738" cy="2378171"/>
            <a:chOff x="6254002" y="626290"/>
            <a:chExt cx="1069604" cy="2433194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EB51F431-3035-32CC-F44B-8CE1B8F53BE4}"/>
                </a:ext>
              </a:extLst>
            </p:cNvPr>
            <p:cNvSpPr/>
            <p:nvPr/>
          </p:nvSpPr>
          <p:spPr>
            <a:xfrm>
              <a:off x="6362707" y="2158050"/>
              <a:ext cx="833814" cy="901434"/>
            </a:xfrm>
            <a:custGeom>
              <a:avLst/>
              <a:gdLst/>
              <a:ahLst/>
              <a:cxnLst/>
              <a:rect l="l" t="t" r="r" b="b"/>
              <a:pathLst>
                <a:path w="1477442" h="1758859">
                  <a:moveTo>
                    <a:pt x="0" y="0"/>
                  </a:moveTo>
                  <a:lnTo>
                    <a:pt x="1477442" y="0"/>
                  </a:lnTo>
                  <a:lnTo>
                    <a:pt x="1477442" y="1758859"/>
                  </a:lnTo>
                  <a:lnTo>
                    <a:pt x="0" y="17588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uk-UA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D4ED5C35-4BC9-CDEB-B499-6D31DCA29379}"/>
                </a:ext>
              </a:extLst>
            </p:cNvPr>
            <p:cNvSpPr/>
            <p:nvPr/>
          </p:nvSpPr>
          <p:spPr>
            <a:xfrm>
              <a:off x="6254002" y="626290"/>
              <a:ext cx="1069604" cy="1347762"/>
            </a:xfrm>
            <a:custGeom>
              <a:avLst/>
              <a:gdLst/>
              <a:ahLst/>
              <a:cxnLst/>
              <a:rect l="l" t="t" r="r" b="b"/>
              <a:pathLst>
                <a:path w="3471862" h="4114800">
                  <a:moveTo>
                    <a:pt x="0" y="0"/>
                  </a:moveTo>
                  <a:lnTo>
                    <a:pt x="3471863" y="0"/>
                  </a:lnTo>
                  <a:lnTo>
                    <a:pt x="3471863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  <a:effectLst>
              <a:glow rad="76200">
                <a:schemeClr val="bg1"/>
              </a:glow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uk-UA" sz="1200" dirty="0"/>
            </a:p>
          </p:txBody>
        </p:sp>
      </p:grpSp>
      <p:grpSp>
        <p:nvGrpSpPr>
          <p:cNvPr id="1030" name="Группа 1029">
            <a:extLst>
              <a:ext uri="{FF2B5EF4-FFF2-40B4-BE49-F238E27FC236}">
                <a16:creationId xmlns:a16="http://schemas.microsoft.com/office/drawing/2014/main" id="{55BDA167-4830-BE31-54D0-6396F6366B75}"/>
              </a:ext>
            </a:extLst>
          </p:cNvPr>
          <p:cNvGrpSpPr/>
          <p:nvPr/>
        </p:nvGrpSpPr>
        <p:grpSpPr>
          <a:xfrm>
            <a:off x="5590817" y="1002245"/>
            <a:ext cx="1212669" cy="2277888"/>
            <a:chOff x="7455843" y="788943"/>
            <a:chExt cx="1212669" cy="2277888"/>
          </a:xfrm>
        </p:grpSpPr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FC9892FB-1C0E-E4F2-2C6D-52AEFAB32E94}"/>
                </a:ext>
              </a:extLst>
            </p:cNvPr>
            <p:cNvSpPr/>
            <p:nvPr/>
          </p:nvSpPr>
          <p:spPr>
            <a:xfrm>
              <a:off x="7660930" y="2036534"/>
              <a:ext cx="833815" cy="1030297"/>
            </a:xfrm>
            <a:custGeom>
              <a:avLst/>
              <a:gdLst/>
              <a:ahLst/>
              <a:cxnLst/>
              <a:rect l="l" t="t" r="r" b="b"/>
              <a:pathLst>
                <a:path w="1255547" h="2016943">
                  <a:moveTo>
                    <a:pt x="0" y="0"/>
                  </a:moveTo>
                  <a:lnTo>
                    <a:pt x="1255547" y="0"/>
                  </a:lnTo>
                  <a:lnTo>
                    <a:pt x="1255547" y="2016943"/>
                  </a:lnTo>
                  <a:lnTo>
                    <a:pt x="0" y="2016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uk-UA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A6C8966C-7093-83D4-5E98-F765760C2823}"/>
                </a:ext>
              </a:extLst>
            </p:cNvPr>
            <p:cNvSpPr/>
            <p:nvPr/>
          </p:nvSpPr>
          <p:spPr>
            <a:xfrm>
              <a:off x="7455843" y="788943"/>
              <a:ext cx="1212669" cy="1173982"/>
            </a:xfrm>
            <a:custGeom>
              <a:avLst/>
              <a:gdLst/>
              <a:ahLst/>
              <a:cxnLst/>
              <a:rect l="l" t="t" r="r" b="b"/>
              <a:pathLst>
                <a:path w="3960495" h="4114800">
                  <a:moveTo>
                    <a:pt x="0" y="0"/>
                  </a:moveTo>
                  <a:lnTo>
                    <a:pt x="3960495" y="0"/>
                  </a:lnTo>
                  <a:lnTo>
                    <a:pt x="3960495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  <a:effectLst>
              <a:glow rad="76200">
                <a:schemeClr val="bg1"/>
              </a:glow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uk-UA" sz="1200" dirty="0"/>
            </a:p>
          </p:txBody>
        </p:sp>
      </p:grpSp>
      <p:grpSp>
        <p:nvGrpSpPr>
          <p:cNvPr id="1031" name="Группа 1030">
            <a:extLst>
              <a:ext uri="{FF2B5EF4-FFF2-40B4-BE49-F238E27FC236}">
                <a16:creationId xmlns:a16="http://schemas.microsoft.com/office/drawing/2014/main" id="{F7CDE4F4-16FB-6781-2865-56946375CED2}"/>
              </a:ext>
            </a:extLst>
          </p:cNvPr>
          <p:cNvGrpSpPr/>
          <p:nvPr/>
        </p:nvGrpSpPr>
        <p:grpSpPr>
          <a:xfrm>
            <a:off x="7088439" y="1027887"/>
            <a:ext cx="1377980" cy="2198481"/>
            <a:chOff x="8681052" y="909797"/>
            <a:chExt cx="1377980" cy="2198481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3DFCCF71-CF13-7485-C0A7-EA2081C2DCDA}"/>
                </a:ext>
              </a:extLst>
            </p:cNvPr>
            <p:cNvSpPr/>
            <p:nvPr/>
          </p:nvSpPr>
          <p:spPr>
            <a:xfrm>
              <a:off x="8959155" y="2206844"/>
              <a:ext cx="833814" cy="901434"/>
            </a:xfrm>
            <a:custGeom>
              <a:avLst/>
              <a:gdLst/>
              <a:ahLst/>
              <a:cxnLst/>
              <a:rect l="l" t="t" r="r" b="b"/>
              <a:pathLst>
                <a:path w="1477442" h="1758859">
                  <a:moveTo>
                    <a:pt x="0" y="0"/>
                  </a:moveTo>
                  <a:lnTo>
                    <a:pt x="1477442" y="0"/>
                  </a:lnTo>
                  <a:lnTo>
                    <a:pt x="1477442" y="1758859"/>
                  </a:lnTo>
                  <a:lnTo>
                    <a:pt x="0" y="17588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uk-UA"/>
            </a:p>
          </p:txBody>
        </p:sp>
        <p:sp>
          <p:nvSpPr>
            <p:cNvPr id="1024" name="Freeform 16">
              <a:extLst>
                <a:ext uri="{FF2B5EF4-FFF2-40B4-BE49-F238E27FC236}">
                  <a16:creationId xmlns:a16="http://schemas.microsoft.com/office/drawing/2014/main" id="{589D9240-EDEC-140C-7351-44C361EF5D81}"/>
                </a:ext>
              </a:extLst>
            </p:cNvPr>
            <p:cNvSpPr/>
            <p:nvPr/>
          </p:nvSpPr>
          <p:spPr>
            <a:xfrm>
              <a:off x="8681052" y="909797"/>
              <a:ext cx="1377980" cy="1148340"/>
            </a:xfrm>
            <a:custGeom>
              <a:avLst/>
              <a:gdLst/>
              <a:ahLst/>
              <a:cxnLst/>
              <a:rect l="l" t="t" r="r" b="b"/>
              <a:pathLst>
                <a:path w="4402019" h="4225939">
                  <a:moveTo>
                    <a:pt x="0" y="0"/>
                  </a:moveTo>
                  <a:lnTo>
                    <a:pt x="4402019" y="0"/>
                  </a:lnTo>
                  <a:lnTo>
                    <a:pt x="4402019" y="4225938"/>
                  </a:lnTo>
                  <a:lnTo>
                    <a:pt x="0" y="42259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  <a:effectLst>
              <a:glow rad="76200">
                <a:schemeClr val="bg1"/>
              </a:glow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uk-UA" sz="1200" dirty="0"/>
            </a:p>
          </p:txBody>
        </p:sp>
      </p:grpSp>
      <p:grpSp>
        <p:nvGrpSpPr>
          <p:cNvPr id="1032" name="Группа 1031">
            <a:extLst>
              <a:ext uri="{FF2B5EF4-FFF2-40B4-BE49-F238E27FC236}">
                <a16:creationId xmlns:a16="http://schemas.microsoft.com/office/drawing/2014/main" id="{8F9149CE-CEEC-58E7-1C3A-FEA5B89E1935}"/>
              </a:ext>
            </a:extLst>
          </p:cNvPr>
          <p:cNvGrpSpPr/>
          <p:nvPr/>
        </p:nvGrpSpPr>
        <p:grpSpPr>
          <a:xfrm>
            <a:off x="8724585" y="973796"/>
            <a:ext cx="1180416" cy="2343408"/>
            <a:chOff x="10197649" y="711018"/>
            <a:chExt cx="1180416" cy="2343408"/>
          </a:xfrm>
        </p:grpSpPr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B738F11B-4F4F-9AB9-0804-A0A6FE8C0D27}"/>
                </a:ext>
              </a:extLst>
            </p:cNvPr>
            <p:cNvSpPr/>
            <p:nvPr/>
          </p:nvSpPr>
          <p:spPr>
            <a:xfrm>
              <a:off x="10305745" y="2024129"/>
              <a:ext cx="833815" cy="1030297"/>
            </a:xfrm>
            <a:custGeom>
              <a:avLst/>
              <a:gdLst/>
              <a:ahLst/>
              <a:cxnLst/>
              <a:rect l="l" t="t" r="r" b="b"/>
              <a:pathLst>
                <a:path w="1255547" h="2016943">
                  <a:moveTo>
                    <a:pt x="0" y="0"/>
                  </a:moveTo>
                  <a:lnTo>
                    <a:pt x="1255547" y="0"/>
                  </a:lnTo>
                  <a:lnTo>
                    <a:pt x="1255547" y="2016943"/>
                  </a:lnTo>
                  <a:lnTo>
                    <a:pt x="0" y="2016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uk-UA"/>
            </a:p>
          </p:txBody>
        </p:sp>
        <p:sp>
          <p:nvSpPr>
            <p:cNvPr id="1025" name="Freeform 19">
              <a:extLst>
                <a:ext uri="{FF2B5EF4-FFF2-40B4-BE49-F238E27FC236}">
                  <a16:creationId xmlns:a16="http://schemas.microsoft.com/office/drawing/2014/main" id="{60173A64-0ED8-4F0B-C749-BFC291F8EA82}"/>
                </a:ext>
              </a:extLst>
            </p:cNvPr>
            <p:cNvSpPr/>
            <p:nvPr/>
          </p:nvSpPr>
          <p:spPr>
            <a:xfrm>
              <a:off x="10197649" y="711018"/>
              <a:ext cx="1180416" cy="1206472"/>
            </a:xfrm>
            <a:custGeom>
              <a:avLst/>
              <a:gdLst/>
              <a:ahLst/>
              <a:cxnLst/>
              <a:rect l="l" t="t" r="r" b="b"/>
              <a:pathLst>
                <a:path w="4406747" h="4114800">
                  <a:moveTo>
                    <a:pt x="0" y="0"/>
                  </a:moveTo>
                  <a:lnTo>
                    <a:pt x="4406747" y="0"/>
                  </a:lnTo>
                  <a:lnTo>
                    <a:pt x="4406747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  <a:effectLst>
              <a:glow rad="76200">
                <a:schemeClr val="bg1"/>
              </a:glow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uk-UA" sz="1200" dirty="0"/>
            </a:p>
          </p:txBody>
        </p:sp>
      </p:grpSp>
      <p:grpSp>
        <p:nvGrpSpPr>
          <p:cNvPr id="1039" name="Группа 1038">
            <a:extLst>
              <a:ext uri="{FF2B5EF4-FFF2-40B4-BE49-F238E27FC236}">
                <a16:creationId xmlns:a16="http://schemas.microsoft.com/office/drawing/2014/main" id="{955ACB78-1A14-5946-7686-13AC7A351502}"/>
              </a:ext>
            </a:extLst>
          </p:cNvPr>
          <p:cNvGrpSpPr/>
          <p:nvPr/>
        </p:nvGrpSpPr>
        <p:grpSpPr>
          <a:xfrm>
            <a:off x="748532" y="3927125"/>
            <a:ext cx="991040" cy="2247964"/>
            <a:chOff x="3343283" y="3729291"/>
            <a:chExt cx="991040" cy="2247964"/>
          </a:xfrm>
        </p:grpSpPr>
        <p:sp>
          <p:nvSpPr>
            <p:cNvPr id="3086" name="Freeform 5">
              <a:extLst>
                <a:ext uri="{FF2B5EF4-FFF2-40B4-BE49-F238E27FC236}">
                  <a16:creationId xmlns:a16="http://schemas.microsoft.com/office/drawing/2014/main" id="{9ACFF849-E1E2-D8EC-04E2-0FED03C01764}"/>
                </a:ext>
              </a:extLst>
            </p:cNvPr>
            <p:cNvSpPr/>
            <p:nvPr/>
          </p:nvSpPr>
          <p:spPr>
            <a:xfrm>
              <a:off x="3343283" y="4967294"/>
              <a:ext cx="970078" cy="1009961"/>
            </a:xfrm>
            <a:custGeom>
              <a:avLst/>
              <a:gdLst/>
              <a:ahLst/>
              <a:cxnLst/>
              <a:rect l="l" t="t" r="r" b="b"/>
              <a:pathLst>
                <a:path w="1717929" h="2057400">
                  <a:moveTo>
                    <a:pt x="0" y="0"/>
                  </a:moveTo>
                  <a:lnTo>
                    <a:pt x="1717929" y="0"/>
                  </a:lnTo>
                  <a:lnTo>
                    <a:pt x="1717929" y="2057400"/>
                  </a:lnTo>
                  <a:lnTo>
                    <a:pt x="0" y="2057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uk-UA"/>
            </a:p>
          </p:txBody>
        </p:sp>
        <p:sp>
          <p:nvSpPr>
            <p:cNvPr id="1033" name="Freeform 13">
              <a:extLst>
                <a:ext uri="{FF2B5EF4-FFF2-40B4-BE49-F238E27FC236}">
                  <a16:creationId xmlns:a16="http://schemas.microsoft.com/office/drawing/2014/main" id="{C9BF9094-0A81-694A-7EAD-19638BAC6D29}"/>
                </a:ext>
              </a:extLst>
            </p:cNvPr>
            <p:cNvSpPr/>
            <p:nvPr/>
          </p:nvSpPr>
          <p:spPr>
            <a:xfrm>
              <a:off x="3343283" y="3729291"/>
              <a:ext cx="991040" cy="1193625"/>
            </a:xfrm>
            <a:custGeom>
              <a:avLst/>
              <a:gdLst/>
              <a:ahLst/>
              <a:cxnLst/>
              <a:rect l="l" t="t" r="r" b="b"/>
              <a:pathLst>
                <a:path w="3616698" h="4430871">
                  <a:moveTo>
                    <a:pt x="0" y="0"/>
                  </a:moveTo>
                  <a:lnTo>
                    <a:pt x="3616698" y="0"/>
                  </a:lnTo>
                  <a:lnTo>
                    <a:pt x="3616698" y="4430871"/>
                  </a:lnTo>
                  <a:lnTo>
                    <a:pt x="0" y="44308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/>
              </a:stretch>
            </a:blipFill>
            <a:effectLst>
              <a:glow rad="76200">
                <a:schemeClr val="bg1"/>
              </a:glow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uk-UA" sz="1200" dirty="0"/>
            </a:p>
          </p:txBody>
        </p:sp>
      </p:grpSp>
      <p:grpSp>
        <p:nvGrpSpPr>
          <p:cNvPr id="1040" name="Группа 1039">
            <a:extLst>
              <a:ext uri="{FF2B5EF4-FFF2-40B4-BE49-F238E27FC236}">
                <a16:creationId xmlns:a16="http://schemas.microsoft.com/office/drawing/2014/main" id="{2F4CCC30-8EB9-6B1C-E6C5-13FF9596953B}"/>
              </a:ext>
            </a:extLst>
          </p:cNvPr>
          <p:cNvGrpSpPr/>
          <p:nvPr/>
        </p:nvGrpSpPr>
        <p:grpSpPr>
          <a:xfrm>
            <a:off x="2297131" y="3962643"/>
            <a:ext cx="1379281" cy="2163534"/>
            <a:chOff x="4789834" y="3839526"/>
            <a:chExt cx="1379281" cy="2163534"/>
          </a:xfrm>
        </p:grpSpPr>
        <p:sp>
          <p:nvSpPr>
            <p:cNvPr id="3087" name="Freeform 6">
              <a:extLst>
                <a:ext uri="{FF2B5EF4-FFF2-40B4-BE49-F238E27FC236}">
                  <a16:creationId xmlns:a16="http://schemas.microsoft.com/office/drawing/2014/main" id="{D630788E-2966-C61A-1842-F6C5B0046AA1}"/>
                </a:ext>
              </a:extLst>
            </p:cNvPr>
            <p:cNvSpPr/>
            <p:nvPr/>
          </p:nvSpPr>
          <p:spPr>
            <a:xfrm>
              <a:off x="4878642" y="5101626"/>
              <a:ext cx="862295" cy="901434"/>
            </a:xfrm>
            <a:custGeom>
              <a:avLst/>
              <a:gdLst/>
              <a:ahLst/>
              <a:cxnLst/>
              <a:rect l="l" t="t" r="r" b="b"/>
              <a:pathLst>
                <a:path w="1577044" h="1863567">
                  <a:moveTo>
                    <a:pt x="0" y="0"/>
                  </a:moveTo>
                  <a:lnTo>
                    <a:pt x="1577044" y="0"/>
                  </a:lnTo>
                  <a:lnTo>
                    <a:pt x="1577044" y="1863567"/>
                  </a:lnTo>
                  <a:lnTo>
                    <a:pt x="0" y="18635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uk-UA"/>
            </a:p>
          </p:txBody>
        </p:sp>
        <p:sp>
          <p:nvSpPr>
            <p:cNvPr id="1034" name="Freeform 15">
              <a:extLst>
                <a:ext uri="{FF2B5EF4-FFF2-40B4-BE49-F238E27FC236}">
                  <a16:creationId xmlns:a16="http://schemas.microsoft.com/office/drawing/2014/main" id="{D5A76FEA-DD43-C992-06ED-8C4DB36A8ABA}"/>
                </a:ext>
              </a:extLst>
            </p:cNvPr>
            <p:cNvSpPr/>
            <p:nvPr/>
          </p:nvSpPr>
          <p:spPr>
            <a:xfrm>
              <a:off x="4789834" y="3839526"/>
              <a:ext cx="1379281" cy="1145280"/>
            </a:xfrm>
            <a:custGeom>
              <a:avLst/>
              <a:gdLst/>
              <a:ahLst/>
              <a:cxnLst/>
              <a:rect l="l" t="t" r="r" b="b"/>
              <a:pathLst>
                <a:path w="4934106" h="3971955">
                  <a:moveTo>
                    <a:pt x="0" y="0"/>
                  </a:moveTo>
                  <a:lnTo>
                    <a:pt x="4934106" y="0"/>
                  </a:lnTo>
                  <a:lnTo>
                    <a:pt x="4934106" y="3971955"/>
                  </a:lnTo>
                  <a:lnTo>
                    <a:pt x="0" y="39719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/>
              <a:stretch>
                <a:fillRect/>
              </a:stretch>
            </a:blipFill>
            <a:effectLst>
              <a:glow rad="76200">
                <a:schemeClr val="bg1"/>
              </a:glow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uk-UA" sz="1200" dirty="0"/>
            </a:p>
          </p:txBody>
        </p:sp>
      </p:grpSp>
      <p:grpSp>
        <p:nvGrpSpPr>
          <p:cNvPr id="1041" name="Группа 1040">
            <a:extLst>
              <a:ext uri="{FF2B5EF4-FFF2-40B4-BE49-F238E27FC236}">
                <a16:creationId xmlns:a16="http://schemas.microsoft.com/office/drawing/2014/main" id="{7FF0E5F4-8B17-0F5F-F760-2DBA0DEFA3D0}"/>
              </a:ext>
            </a:extLst>
          </p:cNvPr>
          <p:cNvGrpSpPr/>
          <p:nvPr/>
        </p:nvGrpSpPr>
        <p:grpSpPr>
          <a:xfrm>
            <a:off x="4020321" y="3887644"/>
            <a:ext cx="1139042" cy="2281101"/>
            <a:chOff x="6236531" y="3713667"/>
            <a:chExt cx="1139042" cy="2281101"/>
          </a:xfrm>
        </p:grpSpPr>
        <p:sp>
          <p:nvSpPr>
            <p:cNvPr id="3088" name="Freeform 5">
              <a:extLst>
                <a:ext uri="{FF2B5EF4-FFF2-40B4-BE49-F238E27FC236}">
                  <a16:creationId xmlns:a16="http://schemas.microsoft.com/office/drawing/2014/main" id="{229587F9-9AFF-4D7B-6F86-DBE892D3D371}"/>
                </a:ext>
              </a:extLst>
            </p:cNvPr>
            <p:cNvSpPr/>
            <p:nvPr/>
          </p:nvSpPr>
          <p:spPr>
            <a:xfrm>
              <a:off x="6303765" y="4984807"/>
              <a:ext cx="970078" cy="1009961"/>
            </a:xfrm>
            <a:custGeom>
              <a:avLst/>
              <a:gdLst/>
              <a:ahLst/>
              <a:cxnLst/>
              <a:rect l="l" t="t" r="r" b="b"/>
              <a:pathLst>
                <a:path w="1717929" h="2057400">
                  <a:moveTo>
                    <a:pt x="0" y="0"/>
                  </a:moveTo>
                  <a:lnTo>
                    <a:pt x="1717929" y="0"/>
                  </a:lnTo>
                  <a:lnTo>
                    <a:pt x="1717929" y="2057400"/>
                  </a:lnTo>
                  <a:lnTo>
                    <a:pt x="0" y="2057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uk-UA"/>
            </a:p>
          </p:txBody>
        </p:sp>
        <p:sp>
          <p:nvSpPr>
            <p:cNvPr id="1035" name="Freeform 11">
              <a:extLst>
                <a:ext uri="{FF2B5EF4-FFF2-40B4-BE49-F238E27FC236}">
                  <a16:creationId xmlns:a16="http://schemas.microsoft.com/office/drawing/2014/main" id="{D0C05361-AC92-2BCB-0FF5-C983246BABB3}"/>
                </a:ext>
              </a:extLst>
            </p:cNvPr>
            <p:cNvSpPr/>
            <p:nvPr/>
          </p:nvSpPr>
          <p:spPr>
            <a:xfrm>
              <a:off x="6236531" y="3713667"/>
              <a:ext cx="1139042" cy="1222344"/>
            </a:xfrm>
            <a:custGeom>
              <a:avLst/>
              <a:gdLst/>
              <a:ahLst/>
              <a:cxnLst/>
              <a:rect l="l" t="t" r="r" b="b"/>
              <a:pathLst>
                <a:path w="3119767" h="4114800">
                  <a:moveTo>
                    <a:pt x="0" y="0"/>
                  </a:moveTo>
                  <a:lnTo>
                    <a:pt x="3119766" y="0"/>
                  </a:lnTo>
                  <a:lnTo>
                    <a:pt x="311976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/>
              <a:stretch>
                <a:fillRect/>
              </a:stretch>
            </a:blipFill>
            <a:effectLst>
              <a:glow rad="76200">
                <a:schemeClr val="bg1"/>
              </a:glow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uk-UA" sz="1200" dirty="0"/>
            </a:p>
          </p:txBody>
        </p:sp>
      </p:grpSp>
      <p:grpSp>
        <p:nvGrpSpPr>
          <p:cNvPr id="1042" name="Группа 1041">
            <a:extLst>
              <a:ext uri="{FF2B5EF4-FFF2-40B4-BE49-F238E27FC236}">
                <a16:creationId xmlns:a16="http://schemas.microsoft.com/office/drawing/2014/main" id="{8BB899B4-BAF1-95BC-314A-A0029F2DD990}"/>
              </a:ext>
            </a:extLst>
          </p:cNvPr>
          <p:cNvGrpSpPr/>
          <p:nvPr/>
        </p:nvGrpSpPr>
        <p:grpSpPr>
          <a:xfrm>
            <a:off x="5629684" y="3979011"/>
            <a:ext cx="1150259" cy="2160724"/>
            <a:chOff x="7574208" y="3827843"/>
            <a:chExt cx="1150259" cy="2160724"/>
          </a:xfrm>
        </p:grpSpPr>
        <p:sp>
          <p:nvSpPr>
            <p:cNvPr id="3089" name="Freeform 6">
              <a:extLst>
                <a:ext uri="{FF2B5EF4-FFF2-40B4-BE49-F238E27FC236}">
                  <a16:creationId xmlns:a16="http://schemas.microsoft.com/office/drawing/2014/main" id="{262CD8CC-29A0-6399-0091-820688A89426}"/>
                </a:ext>
              </a:extLst>
            </p:cNvPr>
            <p:cNvSpPr/>
            <p:nvPr/>
          </p:nvSpPr>
          <p:spPr>
            <a:xfrm>
              <a:off x="7660594" y="5087133"/>
              <a:ext cx="862295" cy="901434"/>
            </a:xfrm>
            <a:custGeom>
              <a:avLst/>
              <a:gdLst/>
              <a:ahLst/>
              <a:cxnLst/>
              <a:rect l="l" t="t" r="r" b="b"/>
              <a:pathLst>
                <a:path w="1577044" h="1863567">
                  <a:moveTo>
                    <a:pt x="0" y="0"/>
                  </a:moveTo>
                  <a:lnTo>
                    <a:pt x="1577044" y="0"/>
                  </a:lnTo>
                  <a:lnTo>
                    <a:pt x="1577044" y="1863567"/>
                  </a:lnTo>
                  <a:lnTo>
                    <a:pt x="0" y="18635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uk-UA"/>
            </a:p>
          </p:txBody>
        </p:sp>
        <p:sp>
          <p:nvSpPr>
            <p:cNvPr id="1036" name="Freeform 20">
              <a:extLst>
                <a:ext uri="{FF2B5EF4-FFF2-40B4-BE49-F238E27FC236}">
                  <a16:creationId xmlns:a16="http://schemas.microsoft.com/office/drawing/2014/main" id="{6085478B-A35C-2FC0-E648-7B79BCA3DC92}"/>
                </a:ext>
              </a:extLst>
            </p:cNvPr>
            <p:cNvSpPr/>
            <p:nvPr/>
          </p:nvSpPr>
          <p:spPr>
            <a:xfrm>
              <a:off x="7574208" y="3827843"/>
              <a:ext cx="1150259" cy="1218318"/>
            </a:xfrm>
            <a:custGeom>
              <a:avLst/>
              <a:gdLst/>
              <a:ahLst/>
              <a:cxnLst/>
              <a:rect l="l" t="t" r="r" b="b"/>
              <a:pathLst>
                <a:path w="2561463" h="4114800">
                  <a:moveTo>
                    <a:pt x="0" y="0"/>
                  </a:moveTo>
                  <a:lnTo>
                    <a:pt x="2561463" y="0"/>
                  </a:lnTo>
                  <a:lnTo>
                    <a:pt x="2561463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/>
              <a:stretch>
                <a:fillRect/>
              </a:stretch>
            </a:blipFill>
            <a:effectLst>
              <a:glow rad="76200">
                <a:schemeClr val="bg1"/>
              </a:glow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uk-UA" sz="1200" dirty="0"/>
            </a:p>
          </p:txBody>
        </p:sp>
      </p:grpSp>
      <p:grpSp>
        <p:nvGrpSpPr>
          <p:cNvPr id="1043" name="Группа 1042">
            <a:extLst>
              <a:ext uri="{FF2B5EF4-FFF2-40B4-BE49-F238E27FC236}">
                <a16:creationId xmlns:a16="http://schemas.microsoft.com/office/drawing/2014/main" id="{5092B433-BB26-7F54-C0FE-1D041160CF26}"/>
              </a:ext>
            </a:extLst>
          </p:cNvPr>
          <p:cNvGrpSpPr/>
          <p:nvPr/>
        </p:nvGrpSpPr>
        <p:grpSpPr>
          <a:xfrm>
            <a:off x="7250264" y="3874549"/>
            <a:ext cx="1072904" cy="2265186"/>
            <a:chOff x="8807877" y="3772904"/>
            <a:chExt cx="1072904" cy="2265186"/>
          </a:xfrm>
        </p:grpSpPr>
        <p:sp>
          <p:nvSpPr>
            <p:cNvPr id="3090" name="Freeform 5">
              <a:extLst>
                <a:ext uri="{FF2B5EF4-FFF2-40B4-BE49-F238E27FC236}">
                  <a16:creationId xmlns:a16="http://schemas.microsoft.com/office/drawing/2014/main" id="{ADF5AB64-D01A-2635-423F-67C70F78919F}"/>
                </a:ext>
              </a:extLst>
            </p:cNvPr>
            <p:cNvSpPr/>
            <p:nvPr/>
          </p:nvSpPr>
          <p:spPr>
            <a:xfrm>
              <a:off x="8910703" y="5028129"/>
              <a:ext cx="970078" cy="1009961"/>
            </a:xfrm>
            <a:custGeom>
              <a:avLst/>
              <a:gdLst/>
              <a:ahLst/>
              <a:cxnLst/>
              <a:rect l="l" t="t" r="r" b="b"/>
              <a:pathLst>
                <a:path w="1717929" h="2057400">
                  <a:moveTo>
                    <a:pt x="0" y="0"/>
                  </a:moveTo>
                  <a:lnTo>
                    <a:pt x="1717929" y="0"/>
                  </a:lnTo>
                  <a:lnTo>
                    <a:pt x="1717929" y="2057400"/>
                  </a:lnTo>
                  <a:lnTo>
                    <a:pt x="0" y="2057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uk-UA"/>
            </a:p>
          </p:txBody>
        </p:sp>
        <p:sp>
          <p:nvSpPr>
            <p:cNvPr id="1037" name="Freeform 9">
              <a:extLst>
                <a:ext uri="{FF2B5EF4-FFF2-40B4-BE49-F238E27FC236}">
                  <a16:creationId xmlns:a16="http://schemas.microsoft.com/office/drawing/2014/main" id="{9CD8E19B-7A9C-92D2-EFF7-0ED562920BBA}"/>
                </a:ext>
              </a:extLst>
            </p:cNvPr>
            <p:cNvSpPr/>
            <p:nvPr/>
          </p:nvSpPr>
          <p:spPr>
            <a:xfrm>
              <a:off x="8807877" y="3772904"/>
              <a:ext cx="996407" cy="1164691"/>
            </a:xfrm>
            <a:custGeom>
              <a:avLst/>
              <a:gdLst/>
              <a:ahLst/>
              <a:cxnLst/>
              <a:rect l="l" t="t" r="r" b="b"/>
              <a:pathLst>
                <a:path w="2743658" h="3905563">
                  <a:moveTo>
                    <a:pt x="0" y="0"/>
                  </a:moveTo>
                  <a:lnTo>
                    <a:pt x="2743657" y="0"/>
                  </a:lnTo>
                  <a:lnTo>
                    <a:pt x="2743657" y="3905563"/>
                  </a:lnTo>
                  <a:lnTo>
                    <a:pt x="0" y="39055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/>
              <a:stretch>
                <a:fillRect/>
              </a:stretch>
            </a:blipFill>
            <a:effectLst>
              <a:glow rad="76200">
                <a:schemeClr val="bg1"/>
              </a:glow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uk-UA" sz="1200" dirty="0"/>
            </a:p>
          </p:txBody>
        </p:sp>
      </p:grpSp>
      <p:grpSp>
        <p:nvGrpSpPr>
          <p:cNvPr id="1044" name="Группа 1043">
            <a:extLst>
              <a:ext uri="{FF2B5EF4-FFF2-40B4-BE49-F238E27FC236}">
                <a16:creationId xmlns:a16="http://schemas.microsoft.com/office/drawing/2014/main" id="{6CA6B06F-8642-6E1B-6C53-FD2C3AA9C65A}"/>
              </a:ext>
            </a:extLst>
          </p:cNvPr>
          <p:cNvGrpSpPr/>
          <p:nvPr/>
        </p:nvGrpSpPr>
        <p:grpSpPr>
          <a:xfrm>
            <a:off x="8758089" y="3968586"/>
            <a:ext cx="984047" cy="2112099"/>
            <a:chOff x="10167519" y="3871728"/>
            <a:chExt cx="984047" cy="2112099"/>
          </a:xfrm>
        </p:grpSpPr>
        <p:sp>
          <p:nvSpPr>
            <p:cNvPr id="3091" name="Freeform 6">
              <a:extLst>
                <a:ext uri="{FF2B5EF4-FFF2-40B4-BE49-F238E27FC236}">
                  <a16:creationId xmlns:a16="http://schemas.microsoft.com/office/drawing/2014/main" id="{C9FD7465-7B7A-F111-04AB-850FBFEA97BE}"/>
                </a:ext>
              </a:extLst>
            </p:cNvPr>
            <p:cNvSpPr/>
            <p:nvPr/>
          </p:nvSpPr>
          <p:spPr>
            <a:xfrm>
              <a:off x="10246704" y="5082393"/>
              <a:ext cx="862295" cy="901434"/>
            </a:xfrm>
            <a:custGeom>
              <a:avLst/>
              <a:gdLst/>
              <a:ahLst/>
              <a:cxnLst/>
              <a:rect l="l" t="t" r="r" b="b"/>
              <a:pathLst>
                <a:path w="1577044" h="1863567">
                  <a:moveTo>
                    <a:pt x="0" y="0"/>
                  </a:moveTo>
                  <a:lnTo>
                    <a:pt x="1577044" y="0"/>
                  </a:lnTo>
                  <a:lnTo>
                    <a:pt x="1577044" y="1863567"/>
                  </a:lnTo>
                  <a:lnTo>
                    <a:pt x="0" y="18635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uk-UA"/>
            </a:p>
          </p:txBody>
        </p:sp>
        <p:sp>
          <p:nvSpPr>
            <p:cNvPr id="1038" name="Freeform 23">
              <a:extLst>
                <a:ext uri="{FF2B5EF4-FFF2-40B4-BE49-F238E27FC236}">
                  <a16:creationId xmlns:a16="http://schemas.microsoft.com/office/drawing/2014/main" id="{A0C328E8-719D-CCB5-1667-9BB80A957949}"/>
                </a:ext>
              </a:extLst>
            </p:cNvPr>
            <p:cNvSpPr/>
            <p:nvPr/>
          </p:nvSpPr>
          <p:spPr>
            <a:xfrm>
              <a:off x="10167519" y="3871728"/>
              <a:ext cx="984047" cy="1110702"/>
            </a:xfrm>
            <a:custGeom>
              <a:avLst/>
              <a:gdLst/>
              <a:ahLst/>
              <a:cxnLst/>
              <a:rect l="l" t="t" r="r" b="b"/>
              <a:pathLst>
                <a:path w="3649761" h="3772363">
                  <a:moveTo>
                    <a:pt x="0" y="0"/>
                  </a:moveTo>
                  <a:lnTo>
                    <a:pt x="3649761" y="0"/>
                  </a:lnTo>
                  <a:lnTo>
                    <a:pt x="3649761" y="3772363"/>
                  </a:lnTo>
                  <a:lnTo>
                    <a:pt x="0" y="37723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/>
              <a:stretch>
                <a:fillRect/>
              </a:stretch>
            </a:blipFill>
            <a:effectLst>
              <a:glow rad="76200">
                <a:schemeClr val="bg1"/>
              </a:glow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uk-UA" sz="1200" dirty="0"/>
            </a:p>
          </p:txBody>
        </p:sp>
      </p:grp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FD8EC36-BFFF-81A1-EB44-F965D6D2F48B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-24332" y="-40288"/>
            <a:ext cx="878754" cy="88969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A9A0F29-591C-182D-8294-434A2A91B1DD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957056" y="1213071"/>
            <a:ext cx="4340161" cy="438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ABF89FBA-77A5-4DC0-9DF2-1D4F7F04688D}"/>
</file>

<file path=customXml/itemProps2.xml><?xml version="1.0" encoding="utf-8"?>
<ds:datastoreItem xmlns:ds="http://schemas.openxmlformats.org/officeDocument/2006/customXml" ds:itemID="{CF124F0D-260E-4DA9-9812-47B03F6493B9}"/>
</file>

<file path=customXml/itemProps3.xml><?xml version="1.0" encoding="utf-8"?>
<ds:datastoreItem xmlns:ds="http://schemas.openxmlformats.org/officeDocument/2006/customXml" ds:itemID="{98F274C4-4D8F-4288-AEC4-341AC68E1726}"/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Comic Sans MS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1</cp:revision>
  <dcterms:created xsi:type="dcterms:W3CDTF">2025-12-26T13:45:07Z</dcterms:created>
  <dcterms:modified xsi:type="dcterms:W3CDTF">2025-12-26T14:01:44Z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