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8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8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3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9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7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4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5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4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124B7-7722-49F0-B212-C8F7E121A1F4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70A9-6D80-4379-8D35-0F2ECEBC7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8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2"/>
            <a:ext cx="12218289" cy="6849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8" b="98403" l="10312" r="93046">
                        <a14:foregroundMark x1="46763" y1="8466" x2="63549" y2="11502"/>
                        <a14:foregroundMark x1="62350" y1="10703" x2="68106" y2="14377"/>
                        <a14:foregroundMark x1="41007" y1="20607" x2="43405" y2="35463"/>
                        <a14:foregroundMark x1="57074" y1="22524" x2="64508" y2="32428"/>
                        <a14:foregroundMark x1="56835" y1="6869" x2="56835" y2="6869"/>
                        <a14:foregroundMark x1="59472" y1="7188" x2="59472" y2="7188"/>
                        <a14:foregroundMark x1="62830" y1="8466" x2="62830" y2="8466"/>
                        <a14:foregroundMark x1="65228" y1="9585" x2="65228" y2="95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18" y="2381565"/>
            <a:ext cx="2976563" cy="44684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9130" y1="33020" x2="54484" y2="43280"/>
                        <a14:foregroundMark x1="67527" y1="86561" x2="72690" y2="89595"/>
                        <a14:foregroundMark x1="38587" y1="87789" x2="34511" y2="932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5319" y="2512616"/>
            <a:ext cx="2254489" cy="42394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4006517" y="481263"/>
            <a:ext cx="3031958" cy="275523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589460" y="756072"/>
            <a:ext cx="1731329" cy="1999981"/>
            <a:chOff x="2123116" y="454858"/>
            <a:chExt cx="1731329" cy="199998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697" l="257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14594">
              <a:off x="2123116" y="454858"/>
              <a:ext cx="1731329" cy="199998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42249" y="1101987"/>
              <a:ext cx="9390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ВУ</a:t>
              </a:r>
              <a:endParaRPr lang="ru-RU" sz="54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688792" y="794597"/>
            <a:ext cx="1819734" cy="2009752"/>
            <a:chOff x="7804359" y="416286"/>
            <a:chExt cx="1657005" cy="2010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033123">
              <a:off x="7804359" y="416286"/>
              <a:ext cx="1657005" cy="20103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29079" y="925402"/>
              <a:ext cx="11544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ФО</a:t>
              </a:r>
              <a:endParaRPr lang="ru-RU" sz="5400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4343" y="755339"/>
            <a:ext cx="1816448" cy="2146664"/>
            <a:chOff x="4528147" y="4323183"/>
            <a:chExt cx="1679670" cy="203783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4044" y1="90000" x2="41912" y2="8939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123105">
              <a:off x="4528147" y="4323183"/>
              <a:ext cx="1679670" cy="20378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32562" y="4880435"/>
              <a:ext cx="12708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/>
                <a:t>ФА</a:t>
              </a:r>
              <a:endParaRPr lang="ru-RU" sz="5400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72163" y="718235"/>
            <a:ext cx="1876789" cy="2254865"/>
            <a:chOff x="4297010" y="3970290"/>
            <a:chExt cx="1664799" cy="199775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182" l="1091" r="974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7010" y="3970290"/>
              <a:ext cx="1664799" cy="199775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74988" y="4623207"/>
              <a:ext cx="9844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ВА</a:t>
              </a:r>
              <a:endParaRPr lang="ru-RU" sz="5400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54958" y="799581"/>
            <a:ext cx="1631296" cy="2240944"/>
            <a:chOff x="2633167" y="2843298"/>
            <a:chExt cx="1541967" cy="214479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34156" y1="74556" x2="34156" y2="949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24980">
              <a:off x="2633167" y="2843298"/>
              <a:ext cx="1541967" cy="21447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88562" y="3325473"/>
              <a:ext cx="10406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ВО</a:t>
              </a:r>
              <a:endParaRPr lang="ru-RU" sz="54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992515" y="653070"/>
            <a:ext cx="2971477" cy="2287005"/>
            <a:chOff x="6022608" y="2717742"/>
            <a:chExt cx="2732672" cy="204789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925" b="98273" l="20353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22608" y="2717742"/>
              <a:ext cx="2732672" cy="20478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991902" y="3402439"/>
              <a:ext cx="10440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/>
                <a:t>ФУ</a:t>
              </a:r>
              <a:endParaRPr lang="ru-RU" sz="5400" b="1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90" y="95237"/>
            <a:ext cx="1115665" cy="11156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34" y="2626285"/>
            <a:ext cx="3607267" cy="3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707 0.5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-0.26901 0.449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2427 0.45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24974 0.443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2526 0.427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6029 0.409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E80A291-6E23-4B30-94D6-DB32ECFF531D}"/>
</file>

<file path=customXml/itemProps2.xml><?xml version="1.0" encoding="utf-8"?>
<ds:datastoreItem xmlns:ds="http://schemas.openxmlformats.org/officeDocument/2006/customXml" ds:itemID="{D5CBB9A9-D30E-40E8-AC21-09EEA3F925C5}"/>
</file>

<file path=customXml/itemProps3.xml><?xml version="1.0" encoding="utf-8"?>
<ds:datastoreItem xmlns:ds="http://schemas.openxmlformats.org/officeDocument/2006/customXml" ds:itemID="{367DF93D-AEC4-443B-B965-15EA1C7F05C3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2025-12-26T12:40:36Z</dcterms:created>
  <dcterms:modified xsi:type="dcterms:W3CDTF">2025-12-26T13:21:52Z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