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5"/>
  </p:normalViewPr>
  <p:slideViewPr>
    <p:cSldViewPr snapToGrid="0">
      <p:cViewPr varScale="1">
        <p:scale>
          <a:sx n="106" d="100"/>
          <a:sy n="106" d="100"/>
        </p:scale>
        <p:origin x="7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4B554-0DE4-4780-A80E-E7AE685A3769}" type="datetimeFigureOut">
              <a:rPr lang="ru-RU" smtClean="0"/>
              <a:t>26.12.2025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A6037-71F0-4217-8850-44CD6C450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6037-71F0-4217-8850-44CD6C45000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9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26.12.2025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81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26.12.2025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049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26.12.2025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1649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26.12.2025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0439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26.12.2025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26.12.2025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9657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26.12.2025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7103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26.12.2025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796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26.12.2025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015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26.12.2025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553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26.12.2025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733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26.12.2025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565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26.12.2025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71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26.12.2025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09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26.12.2025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39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26.12.2025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498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26.12.2025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75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08B2FE-7598-44EB-9ADE-3E69FAE7BB6A}" type="datetimeFigureOut">
              <a:rPr lang="uk-UA" smtClean="0"/>
              <a:t>26.12.2025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051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6.wdp"/><Relationship Id="rId26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5" Type="http://schemas.microsoft.com/office/2007/relationships/hdphoto" Target="../media/hdphoto9.wdp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microsoft.com/office/2007/relationships/hdphoto" Target="../media/hdphoto8.wdp"/><Relationship Id="rId27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88" y="-13483"/>
            <a:ext cx="12207887" cy="6871483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D1261C64-DF1A-099A-BAF4-1044931BA412}"/>
              </a:ext>
            </a:extLst>
          </p:cNvPr>
          <p:cNvSpPr/>
          <p:nvPr/>
        </p:nvSpPr>
        <p:spPr>
          <a:xfrm>
            <a:off x="6995416" y="1934368"/>
            <a:ext cx="3880402" cy="3801269"/>
          </a:xfrm>
          <a:prstGeom prst="ellipse">
            <a:avLst/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512618" y="1711842"/>
            <a:ext cx="4431522" cy="392312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87" y="-144479"/>
            <a:ext cx="1113200" cy="1113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667" r="953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841" y="1924049"/>
            <a:ext cx="3467100" cy="34671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746" b="74411" l="9167" r="96389"/>
                    </a14:imgEffect>
                  </a14:imgLayer>
                </a14:imgProps>
              </a:ext>
            </a:extLst>
          </a:blip>
          <a:srcRect l="8881" t="16892" r="8200" b="25573"/>
          <a:stretch/>
        </p:blipFill>
        <p:spPr>
          <a:xfrm>
            <a:off x="1435395" y="2232836"/>
            <a:ext cx="2902689" cy="284952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6207" b="95936" l="78957" r="93391"/>
                    </a14:imgEffect>
                  </a14:imgLayer>
                </a14:imgProps>
              </a:ext>
            </a:extLst>
          </a:blip>
          <a:srcRect l="79180" t="86274" r="6867" b="4061"/>
          <a:stretch/>
        </p:blipFill>
        <p:spPr>
          <a:xfrm>
            <a:off x="2735082" y="4171419"/>
            <a:ext cx="489098" cy="4784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601" b="96798" l="30957" r="688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720" y="-2039260"/>
            <a:ext cx="3505504" cy="49503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897" b="98766" l="3314" r="29827">
                        <a14:backgroundMark x1="6957" y1="91995" x2="3652" y2="97660"/>
                        <a14:backgroundMark x1="5739" y1="96305" x2="5739" y2="97044"/>
                        <a14:backgroundMark x1="8696" y1="90271" x2="8348" y2="93966"/>
                        <a14:backgroundMark x1="13217" y1="95197" x2="6261" y2="96059"/>
                        <a14:backgroundMark x1="10783" y1="93103" x2="5391" y2="89901"/>
                      </a14:backgroundRemoval>
                    </a14:imgEffect>
                  </a14:imgLayer>
                </a14:imgProps>
              </a:ext>
            </a:extLst>
          </a:blip>
          <a:srcRect t="87663" r="66859"/>
          <a:stretch/>
        </p:blipFill>
        <p:spPr>
          <a:xfrm>
            <a:off x="2398747" y="2871942"/>
            <a:ext cx="1161767" cy="610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0788" b="89901" l="6957" r="31304">
                        <a14:foregroundMark x1="12522" y1="83621" x2="12522" y2="83621"/>
                        <a14:foregroundMark x1="27652" y1="83867" x2="27652" y2="83867"/>
                        <a14:backgroundMark x1="20174" y1="92611" x2="20174" y2="92611"/>
                        <a14:backgroundMark x1="14609" y1="89901" x2="23652" y2="91995"/>
                        <a14:backgroundMark x1="13391" y1="90517" x2="24348" y2="91995"/>
                      </a14:backgroundRemoval>
                    </a14:imgEffect>
                  </a14:imgLayer>
                </a14:imgProps>
              </a:ext>
            </a:extLst>
          </a:blip>
          <a:srcRect l="4442" t="79385" r="67777" b="4506"/>
          <a:stretch/>
        </p:blipFill>
        <p:spPr>
          <a:xfrm>
            <a:off x="2337709" y="2607255"/>
            <a:ext cx="973875" cy="7974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6601" b="86700" l="68870" r="84870">
                        <a14:foregroundMark x1="76870" y1="81650" x2="76870" y2="81650"/>
                        <a14:foregroundMark x1="74957" y1="82389" x2="74957" y2="82389"/>
                      </a14:backgroundRemoval>
                    </a14:imgEffect>
                  </a14:imgLayer>
                </a14:imgProps>
              </a:ext>
            </a:extLst>
          </a:blip>
          <a:srcRect l="69538" t="75676" r="13173" b="14015"/>
          <a:stretch/>
        </p:blipFill>
        <p:spPr>
          <a:xfrm>
            <a:off x="2735082" y="3471346"/>
            <a:ext cx="606057" cy="5103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83" b="98505" l="0" r="97690">
                        <a14:foregroundMark x1="8016" y1="57609" x2="10326" y2="68342"/>
                        <a14:foregroundMark x1="6929" y1="61277" x2="12500" y2="7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4739" y="2421061"/>
            <a:ext cx="2855632" cy="28556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52" b="89888" l="3600" r="9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6472" y="2206103"/>
            <a:ext cx="3271074" cy="27171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495" b="90625" l="3533" r="955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8101" y="2667255"/>
            <a:ext cx="2628907" cy="26289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6" y="2436764"/>
            <a:ext cx="2971365" cy="29957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1500" l="0" r="97500">
                        <a14:foregroundMark x1="33056" y1="59000" x2="33056" y2="59000"/>
                        <a14:backgroundMark x1="33611" y1="61250" x2="33333" y2="62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3388" y="2164701"/>
            <a:ext cx="2730541" cy="30339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958" b="96017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1258" y="1036131"/>
            <a:ext cx="2995152" cy="59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8D8F636-AD6E-4E0F-82EC-DC45F93AE652}"/>
</file>

<file path=customXml/itemProps2.xml><?xml version="1.0" encoding="utf-8"?>
<ds:datastoreItem xmlns:ds="http://schemas.openxmlformats.org/officeDocument/2006/customXml" ds:itemID="{229349D8-7380-46B3-A60A-F2E94589841A}"/>
</file>

<file path=customXml/itemProps3.xml><?xml version="1.0" encoding="utf-8"?>
<ds:datastoreItem xmlns:ds="http://schemas.openxmlformats.org/officeDocument/2006/customXml" ds:itemID="{2B33489A-6E72-423F-853E-CDF7709B15B2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826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Calibri</vt:lpstr>
      <vt:lpstr>Century Gothic</vt:lpstr>
      <vt:lpstr>Wingdings 3</vt:lpstr>
      <vt:lpstr>Сектор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Анастасія Сомова</dc:creator>
  <cp:lastModifiedBy>ADMIN</cp:lastModifiedBy>
  <cp:revision>18</cp:revision>
  <dcterms:created xsi:type="dcterms:W3CDTF">2025-12-08T08:59:39Z</dcterms:created>
  <dcterms:modified xsi:type="dcterms:W3CDTF">2025-12-26T12:28:24Z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