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2D4B7-9B29-FCD5-A5DF-1E3D91797F23}" v="26" dt="2026-01-29T20:28:07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86"/>
  </p:normalViewPr>
  <p:slideViewPr>
    <p:cSldViewPr snapToGrid="0">
      <p:cViewPr varScale="1">
        <p:scale>
          <a:sx n="109" d="100"/>
          <a:sy n="109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332D4B7-9B29-FCD5-A5DF-1E3D91797F23}"/>
    <pc:docChg chg="modSld">
      <pc:chgData name="somovaasya3" userId="S::somovaasya3_gmail.com#ext#@slideedu.onmicrosoft.com::05b36399-d501-4a7b-87fd-615099445ab5" providerId="AD" clId="Web-{2332D4B7-9B29-FCD5-A5DF-1E3D91797F23}" dt="2026-01-29T20:28:07.974" v="25" actId="1076"/>
      <pc:docMkLst>
        <pc:docMk/>
      </pc:docMkLst>
      <pc:sldChg chg="modSp">
        <pc:chgData name="somovaasya3" userId="S::somovaasya3_gmail.com#ext#@slideedu.onmicrosoft.com::05b36399-d501-4a7b-87fd-615099445ab5" providerId="AD" clId="Web-{2332D4B7-9B29-FCD5-A5DF-1E3D91797F23}" dt="2026-01-29T20:28:07.974" v="25" actId="1076"/>
        <pc:sldMkLst>
          <pc:docMk/>
          <pc:sldMk cId="1854930477" sldId="257"/>
        </pc:sldMkLst>
        <pc:spChg chg="mod">
          <ac:chgData name="somovaasya3" userId="S::somovaasya3_gmail.com#ext#@slideedu.onmicrosoft.com::05b36399-d501-4a7b-87fd-615099445ab5" providerId="AD" clId="Web-{2332D4B7-9B29-FCD5-A5DF-1E3D91797F23}" dt="2026-01-29T20:27:28.099" v="12" actId="1076"/>
          <ac:spMkLst>
            <pc:docMk/>
            <pc:sldMk cId="1854930477" sldId="257"/>
            <ac:spMk id="16" creationId="{407AC7B3-8E58-0B70-0BA6-F5B0E9C851F3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7:40.552" v="17" actId="20577"/>
          <ac:spMkLst>
            <pc:docMk/>
            <pc:sldMk cId="1854930477" sldId="257"/>
            <ac:spMk id="21" creationId="{1C2B1618-BCA2-B2E1-C7D6-7A5B99EDAB77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7:29.209" v="13" actId="1076"/>
          <ac:spMkLst>
            <pc:docMk/>
            <pc:sldMk cId="1854930477" sldId="257"/>
            <ac:spMk id="27" creationId="{28DF8D4B-BC50-7502-B705-B6B80E51C6A9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8:01.474" v="24" actId="1076"/>
          <ac:spMkLst>
            <pc:docMk/>
            <pc:sldMk cId="1854930477" sldId="257"/>
            <ac:spMk id="34" creationId="{E1F38306-7297-40CA-944B-335E0B5D514D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7:58.693" v="23" actId="1076"/>
          <ac:spMkLst>
            <pc:docMk/>
            <pc:sldMk cId="1854930477" sldId="257"/>
            <ac:spMk id="35" creationId="{B41F6094-F017-11DF-4CD5-553E56C7E23B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7:56.224" v="22" actId="1076"/>
          <ac:spMkLst>
            <pc:docMk/>
            <pc:sldMk cId="1854930477" sldId="257"/>
            <ac:spMk id="47" creationId="{7887E463-66E2-FE97-B495-B2244A620629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8:07.974" v="25" actId="1076"/>
          <ac:spMkLst>
            <pc:docMk/>
            <pc:sldMk cId="1854930477" sldId="257"/>
            <ac:spMk id="52" creationId="{E3D0D3A9-C7C5-4D08-52BE-B7A60D12626E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7:53.177" v="21" actId="1076"/>
          <ac:spMkLst>
            <pc:docMk/>
            <pc:sldMk cId="1854930477" sldId="257"/>
            <ac:spMk id="59" creationId="{FE18EC97-E75C-A20D-53A9-A58F538166BA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7:49.756" v="20" actId="1076"/>
          <ac:spMkLst>
            <pc:docMk/>
            <pc:sldMk cId="1854930477" sldId="257"/>
            <ac:spMk id="65" creationId="{1F65CE14-FD4B-CAC2-65E3-1BDE550E8794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7:46.443" v="19" actId="1076"/>
          <ac:spMkLst>
            <pc:docMk/>
            <pc:sldMk cId="1854930477" sldId="257"/>
            <ac:spMk id="71" creationId="{FCA3B0E3-059C-04EA-90CA-C7BC1E876791}"/>
          </ac:spMkLst>
        </pc:spChg>
        <pc:spChg chg="mod">
          <ac:chgData name="somovaasya3" userId="S::somovaasya3_gmail.com#ext#@slideedu.onmicrosoft.com::05b36399-d501-4a7b-87fd-615099445ab5" providerId="AD" clId="Web-{2332D4B7-9B29-FCD5-A5DF-1E3D91797F23}" dt="2026-01-29T20:27:43.474" v="18" actId="1076"/>
          <ac:spMkLst>
            <pc:docMk/>
            <pc:sldMk cId="1854930477" sldId="257"/>
            <ac:spMk id="76" creationId="{FE61C111-7058-83F4-1A65-E0DC3A7F9BAF}"/>
          </ac:spMkLst>
        </pc:spChg>
        <pc:picChg chg="mod">
          <ac:chgData name="somovaasya3" userId="S::somovaasya3_gmail.com#ext#@slideedu.onmicrosoft.com::05b36399-d501-4a7b-87fd-615099445ab5" providerId="AD" clId="Web-{2332D4B7-9B29-FCD5-A5DF-1E3D91797F23}" dt="2026-01-29T20:27:09.318" v="0" actId="1076"/>
          <ac:picMkLst>
            <pc:docMk/>
            <pc:sldMk cId="1854930477" sldId="257"/>
            <ac:picMk id="87" creationId="{FB0E1599-2A46-E743-CAA4-48638F322B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DBFD7-06CE-AB49-B4C0-4F068F584B50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BEDC-D05B-E246-BEDD-80AC94E975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131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4BEDC-D05B-E246-BEDD-80AC94E975B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78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CB461-1DF9-BB76-1322-C79D61656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539B8-2E84-0D67-F4C1-EC4E4A852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B4E6CD-DEA6-3FFC-7C80-F03CE97E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2424E-484B-BDD5-2247-B8ED1E08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7A1F8-3846-B3D2-67FD-9B84D90B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577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A591-3AE4-68F1-FA24-BA9B2E28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769649-6C01-F481-3719-B904355AB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294E5-482D-1B52-A2E1-6A438E04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087F7-44B7-3780-37B9-9651F121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8D342-A494-30B1-A77A-EA2B7CD3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0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04294-08B1-0032-9AFA-9DE388D07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6F264-5B74-3AF7-C5CF-96092FEF4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32F45-5074-74F7-3D54-3E2DBE16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3CAC0-EECE-360C-48F2-5FDAC7D1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6C87D-0AB8-C379-D350-B7EC458D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991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33459-4420-2D48-A1B6-DC9E79EC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69807-04C0-F79E-9F13-2131F81D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81566B-FD1D-E7BE-7C98-FDDC8FED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57E1F-0AF6-2EE4-23A1-03D2367B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ECC2A-729C-4FFC-0A2F-7378FCB1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529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C8D62-D398-8E1E-DBD6-6EB8753F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9A051-7574-325C-C8B3-73C93260F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67F67-B1D2-B9C7-F542-C8C658B9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CCA4A-479E-F04F-206F-A643AA39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314DF-2F11-ABAE-E5A4-ABD46B6C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9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28732-66CE-4462-0945-9CD1F0EF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83917-C153-0F27-1FEC-A2CDB205A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BCA280-1016-1280-B6A5-DF1A00EB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AC7F38-7980-F7B3-76FF-D82DD5CD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CEF2C-0113-0FFC-15AE-F733C00C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65A74-9722-63BC-FC08-9F95F918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A3B5-90FF-33F6-3A11-6C50AC1E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FA249-AB38-2315-4F73-F3256C77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88A66-29A2-A607-49AB-11B302811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FD7265-8EBE-4902-EE13-02275F73D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A6913-877A-A4FD-7A54-2E2C4A433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A8AF8B-F070-5304-9C82-AAC90BEE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5F0D1D-E9E7-DD5F-633F-35BD2B09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7B92EF-2C41-AAC3-ECD7-D00342DB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97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64159-1D63-6FDB-0D3A-2EBC07FF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481561-89C4-30D6-A877-34320EAF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D60059-7994-D0E4-3603-A1ECDBA6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92E92B-0CAF-EDA4-5718-48F7FB79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350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0DC9FF-3ED9-71CE-0E07-DA8984DC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DA846-3D62-DEEE-571E-523EC24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20B681-9445-1954-1496-5EBBBFBC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3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EA213-291F-FAD4-0DDA-57A9E863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5CE8C-D604-A11A-3AF9-5CD6D688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45744C-31FB-50A1-578C-23AEFFB28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2DFD07-8B9D-D733-B99E-1D1AC052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B5EB11-290A-7AE3-E585-4D15EF93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FC82C9-A166-8CD1-7AF6-8CAF9718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045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9857F-D567-C85A-60AD-37D693B5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80EC4E-CBC4-3056-F0A7-B6BD3B0F0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F7B31-D09F-32BE-32AA-23D64E641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F6793-DA8F-F1D5-4CA9-97C9412A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C9EA8-57C3-98A2-C297-6C8C009D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C820FB-6050-86BF-D33D-D256EECB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51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998EF-B13F-AE06-A8B8-0CB28D88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38915-1FF3-17BB-1D69-78768100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0CC0D-26A4-BCFB-8AEF-B5084947C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2D7E8-8161-DF4A-BF31-06C673A0BC89}" type="datetimeFigureOut">
              <a:rPr lang="ru-UA" smtClean="0"/>
              <a:t>01/29/2026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93A8A-E8DF-FE9E-D518-9B4CEB1B5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07B69-D327-96E3-088A-A670F1767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26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B5BA8-0070-3F51-C7DB-6F4E4DBA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1"/>
            <a:ext cx="12192000" cy="6832878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670EB8C-6841-08A8-BDAC-29B09A94089A}"/>
              </a:ext>
            </a:extLst>
          </p:cNvPr>
          <p:cNvSpPr/>
          <p:nvPr/>
        </p:nvSpPr>
        <p:spPr>
          <a:xfrm>
            <a:off x="2069123" y="4079631"/>
            <a:ext cx="8053754" cy="195775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2F6965-9393-7C42-D5C6-AA3463072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321" y="4243754"/>
            <a:ext cx="1629508" cy="16295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BF9953-ACA8-045A-9060-FD033757E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895" y="4216117"/>
            <a:ext cx="1629508" cy="16295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B1659-E498-E2C0-289D-D0D52FA2D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562" y="4203557"/>
            <a:ext cx="1629507" cy="16295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155E77-6D90-D6C0-23F7-3F7A34B2D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977" y="4203558"/>
            <a:ext cx="1629507" cy="16295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AF6016-E3FD-D913-0BBB-BC52C6FB1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384" y="4139081"/>
            <a:ext cx="1629507" cy="1629507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8759AFD4-BA63-E448-0268-9D644A6054E9}"/>
              </a:ext>
            </a:extLst>
          </p:cNvPr>
          <p:cNvSpPr/>
          <p:nvPr/>
        </p:nvSpPr>
        <p:spPr>
          <a:xfrm>
            <a:off x="1975770" y="2512929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07AC7B3-8E58-0B70-0BA6-F5B0E9C851F3}"/>
              </a:ext>
            </a:extLst>
          </p:cNvPr>
          <p:cNvSpPr/>
          <p:nvPr/>
        </p:nvSpPr>
        <p:spPr>
          <a:xfrm>
            <a:off x="3622230" y="2570285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A743C4E-0501-E5D9-A4E6-9E1973F76E6D}"/>
              </a:ext>
            </a:extLst>
          </p:cNvPr>
          <p:cNvSpPr/>
          <p:nvPr/>
        </p:nvSpPr>
        <p:spPr>
          <a:xfrm>
            <a:off x="6937551" y="2570286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55F6A95-CC78-B086-639B-21DD55FEA7D7}"/>
              </a:ext>
            </a:extLst>
          </p:cNvPr>
          <p:cNvSpPr/>
          <p:nvPr/>
        </p:nvSpPr>
        <p:spPr>
          <a:xfrm>
            <a:off x="5268690" y="2570286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95836FC5-19F5-0999-B62D-CA2A533E61CE}"/>
              </a:ext>
            </a:extLst>
          </p:cNvPr>
          <p:cNvSpPr/>
          <p:nvPr/>
        </p:nvSpPr>
        <p:spPr>
          <a:xfrm>
            <a:off x="8592171" y="2570286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EE7B16FF-3945-6413-3FCF-0CF53E84891F}"/>
              </a:ext>
            </a:extLst>
          </p:cNvPr>
          <p:cNvSpPr/>
          <p:nvPr/>
        </p:nvSpPr>
        <p:spPr>
          <a:xfrm>
            <a:off x="1975769" y="2512928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28DF8D4B-BC50-7502-B705-B6B80E51C6A9}"/>
              </a:ext>
            </a:extLst>
          </p:cNvPr>
          <p:cNvSpPr/>
          <p:nvPr/>
        </p:nvSpPr>
        <p:spPr>
          <a:xfrm>
            <a:off x="3629247" y="2570284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33E837CE-3BA4-42FB-939A-E6B6781244DB}"/>
              </a:ext>
            </a:extLst>
          </p:cNvPr>
          <p:cNvSpPr/>
          <p:nvPr/>
        </p:nvSpPr>
        <p:spPr>
          <a:xfrm>
            <a:off x="5281697" y="2570283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96AE7BE5-3912-2E19-6C2F-EB807D77DC32}"/>
              </a:ext>
            </a:extLst>
          </p:cNvPr>
          <p:cNvSpPr/>
          <p:nvPr/>
        </p:nvSpPr>
        <p:spPr>
          <a:xfrm>
            <a:off x="6936317" y="2582847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A61BF0C0-85DC-7A42-B951-AD0B3994C3F9}"/>
              </a:ext>
            </a:extLst>
          </p:cNvPr>
          <p:cNvSpPr/>
          <p:nvPr/>
        </p:nvSpPr>
        <p:spPr>
          <a:xfrm>
            <a:off x="8590937" y="2582846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9A359-84B2-1232-9FD4-7474527043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00375" y="0"/>
            <a:ext cx="892154" cy="909997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17540120-4D7E-EBA3-861A-0908629BA9B8}"/>
              </a:ext>
            </a:extLst>
          </p:cNvPr>
          <p:cNvSpPr/>
          <p:nvPr/>
        </p:nvSpPr>
        <p:spPr>
          <a:xfrm>
            <a:off x="1982272" y="2512927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C2B1618-BCA2-B2E1-C7D6-7A5B99EDAB77}"/>
              </a:ext>
            </a:extLst>
          </p:cNvPr>
          <p:cNvSpPr/>
          <p:nvPr/>
        </p:nvSpPr>
        <p:spPr>
          <a:xfrm>
            <a:off x="3629247" y="2570283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UA" sz="6600" b="1" dirty="0">
                <a:latin typeface="Arial"/>
                <a:cs typeface="Arial"/>
              </a:rPr>
              <a:t>О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2006EE-A7D7-DEFB-5FD8-474E67F5999B}"/>
              </a:ext>
            </a:extLst>
          </p:cNvPr>
          <p:cNvSpPr/>
          <p:nvPr/>
        </p:nvSpPr>
        <p:spPr>
          <a:xfrm>
            <a:off x="5275193" y="2582844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/>
              <a:t>П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5E466FD2-D522-97F1-CBB4-E64EFF6EA146}"/>
              </a:ext>
            </a:extLst>
          </p:cNvPr>
          <p:cNvSpPr/>
          <p:nvPr/>
        </p:nvSpPr>
        <p:spPr>
          <a:xfrm>
            <a:off x="6942821" y="2570283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/>
              <a:t>О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821F9A8D-0BC0-C9B0-1D22-6CAD7E1C62D6}"/>
              </a:ext>
            </a:extLst>
          </p:cNvPr>
          <p:cNvSpPr/>
          <p:nvPr/>
        </p:nvSpPr>
        <p:spPr>
          <a:xfrm>
            <a:off x="8602564" y="2582843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/>
              <a:t>Р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33D5569-DD05-99B1-D6B4-CFFB880984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0375" y="-1"/>
            <a:ext cx="892154" cy="909997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E1F38306-7297-40CA-944B-335E0B5D514D}"/>
              </a:ext>
            </a:extLst>
          </p:cNvPr>
          <p:cNvSpPr/>
          <p:nvPr/>
        </p:nvSpPr>
        <p:spPr>
          <a:xfrm>
            <a:off x="3639443" y="2577635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B41F6094-F017-11DF-4CD5-553E56C7E23B}"/>
              </a:ext>
            </a:extLst>
          </p:cNvPr>
          <p:cNvSpPr/>
          <p:nvPr/>
        </p:nvSpPr>
        <p:spPr>
          <a:xfrm>
            <a:off x="3601050" y="2569427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595E8D9-A057-EF5D-6210-D43ED19660C8}"/>
              </a:ext>
            </a:extLst>
          </p:cNvPr>
          <p:cNvSpPr/>
          <p:nvPr/>
        </p:nvSpPr>
        <p:spPr>
          <a:xfrm>
            <a:off x="5281623" y="2576562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F6260A94-DB33-AF91-A220-4E722605B8F9}"/>
              </a:ext>
            </a:extLst>
          </p:cNvPr>
          <p:cNvSpPr/>
          <p:nvPr/>
        </p:nvSpPr>
        <p:spPr>
          <a:xfrm>
            <a:off x="6942747" y="2566429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3057037C-01D1-A545-B90C-676BAE1BCD27}"/>
              </a:ext>
            </a:extLst>
          </p:cNvPr>
          <p:cNvSpPr/>
          <p:nvPr/>
        </p:nvSpPr>
        <p:spPr>
          <a:xfrm>
            <a:off x="8597367" y="2557726"/>
            <a:ext cx="1514789" cy="14025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97BCA8A-EE91-E538-7162-4FB2F4EBFA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529" y="-4"/>
            <a:ext cx="892154" cy="909997"/>
          </a:xfrm>
          <a:prstGeom prst="rect">
            <a:avLst/>
          </a:prstGeom>
        </p:spPr>
      </p:pic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933AF3D4-EAF0-0196-27E0-CDDEA86CD9D3}"/>
              </a:ext>
            </a:extLst>
          </p:cNvPr>
          <p:cNvSpPr/>
          <p:nvPr/>
        </p:nvSpPr>
        <p:spPr>
          <a:xfrm>
            <a:off x="1983506" y="2497968"/>
            <a:ext cx="1514789" cy="14025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714BD22-FC84-A701-80D5-F1E3A235F22A}"/>
              </a:ext>
            </a:extLst>
          </p:cNvPr>
          <p:cNvSpPr/>
          <p:nvPr/>
        </p:nvSpPr>
        <p:spPr>
          <a:xfrm>
            <a:off x="5281549" y="2576562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238817BA-9643-F950-F6F0-1F93860D6763}"/>
              </a:ext>
            </a:extLst>
          </p:cNvPr>
          <p:cNvSpPr/>
          <p:nvPr/>
        </p:nvSpPr>
        <p:spPr>
          <a:xfrm>
            <a:off x="6936316" y="2576562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54C73E2-2D23-6FCD-4F07-A9CD146C84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2529" y="6279"/>
            <a:ext cx="892154" cy="909997"/>
          </a:xfrm>
          <a:prstGeom prst="rect">
            <a:avLst/>
          </a:prstGeom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5702939D-C9C4-0EC3-BCE6-45FE082ADF15}"/>
              </a:ext>
            </a:extLst>
          </p:cNvPr>
          <p:cNvSpPr/>
          <p:nvPr/>
        </p:nvSpPr>
        <p:spPr>
          <a:xfrm>
            <a:off x="1985243" y="2497968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887E463-66E2-FE97-B495-B2244A620629}"/>
              </a:ext>
            </a:extLst>
          </p:cNvPr>
          <p:cNvSpPr/>
          <p:nvPr/>
        </p:nvSpPr>
        <p:spPr>
          <a:xfrm>
            <a:off x="3616957" y="2558220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B4D3DE39-15DE-9546-F673-EBF1324C4A1D}"/>
              </a:ext>
            </a:extLst>
          </p:cNvPr>
          <p:cNvSpPr/>
          <p:nvPr/>
        </p:nvSpPr>
        <p:spPr>
          <a:xfrm>
            <a:off x="5280314" y="2573421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FEAFAB64-EFA0-CDD8-9BE5-CC40277142C9}"/>
              </a:ext>
            </a:extLst>
          </p:cNvPr>
          <p:cNvSpPr/>
          <p:nvPr/>
        </p:nvSpPr>
        <p:spPr>
          <a:xfrm>
            <a:off x="6941364" y="2569427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BF6D6429-F558-49AB-A8A8-0FD73E5F58B7}"/>
              </a:ext>
            </a:extLst>
          </p:cNvPr>
          <p:cNvSpPr/>
          <p:nvPr/>
        </p:nvSpPr>
        <p:spPr>
          <a:xfrm>
            <a:off x="8592097" y="2573421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A9968861-3A2B-EEFC-7285-03522C444243}"/>
              </a:ext>
            </a:extLst>
          </p:cNvPr>
          <p:cNvSpPr/>
          <p:nvPr/>
        </p:nvSpPr>
        <p:spPr>
          <a:xfrm>
            <a:off x="1988205" y="2505447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E3D0D3A9-C7C5-4D08-52BE-B7A60D12626E}"/>
              </a:ext>
            </a:extLst>
          </p:cNvPr>
          <p:cNvSpPr/>
          <p:nvPr/>
        </p:nvSpPr>
        <p:spPr>
          <a:xfrm>
            <a:off x="3645723" y="3281113"/>
            <a:ext cx="1503584" cy="80285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E70F57B3-70EF-FDED-F662-BA21C24D0B6C}"/>
              </a:ext>
            </a:extLst>
          </p:cNvPr>
          <p:cNvSpPr/>
          <p:nvPr/>
        </p:nvSpPr>
        <p:spPr>
          <a:xfrm>
            <a:off x="5281473" y="2573418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CB0567E8-9ADB-B7F0-0D39-FA6A5E240518}"/>
              </a:ext>
            </a:extLst>
          </p:cNvPr>
          <p:cNvSpPr/>
          <p:nvPr/>
        </p:nvSpPr>
        <p:spPr>
          <a:xfrm>
            <a:off x="6947867" y="2579709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0061A0D0-4718-F2BE-568D-5ED7F2941ADA}"/>
              </a:ext>
            </a:extLst>
          </p:cNvPr>
          <p:cNvSpPr/>
          <p:nvPr/>
        </p:nvSpPr>
        <p:spPr>
          <a:xfrm>
            <a:off x="8597293" y="2572275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E3A2CDD-4298-953A-A410-F5E7549F4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683" y="9414"/>
            <a:ext cx="892154" cy="90999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671C0DE-78DB-B780-17A9-7A046BDB9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4683" y="7845"/>
            <a:ext cx="892154" cy="909997"/>
          </a:xfrm>
          <a:prstGeom prst="rect">
            <a:avLst/>
          </a:prstGeom>
        </p:spPr>
      </p:pic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6E7EF3CD-9F24-A28D-A2A3-DB16F043AB5E}"/>
              </a:ext>
            </a:extLst>
          </p:cNvPr>
          <p:cNvSpPr/>
          <p:nvPr/>
        </p:nvSpPr>
        <p:spPr>
          <a:xfrm>
            <a:off x="1983356" y="2505446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FE18EC97-E75C-A20D-53A9-A58F538166BA}"/>
              </a:ext>
            </a:extLst>
          </p:cNvPr>
          <p:cNvSpPr/>
          <p:nvPr/>
        </p:nvSpPr>
        <p:spPr>
          <a:xfrm>
            <a:off x="3639369" y="2565570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02C701CA-BAAE-2DEA-938F-5F68A3D21298}"/>
              </a:ext>
            </a:extLst>
          </p:cNvPr>
          <p:cNvSpPr/>
          <p:nvPr/>
        </p:nvSpPr>
        <p:spPr>
          <a:xfrm>
            <a:off x="5281323" y="2579697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26774447-37D9-2A61-F93F-102330C1F848}"/>
              </a:ext>
            </a:extLst>
          </p:cNvPr>
          <p:cNvSpPr/>
          <p:nvPr/>
        </p:nvSpPr>
        <p:spPr>
          <a:xfrm>
            <a:off x="6954147" y="2572274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E8D07162-4938-F442-0DF8-557F233B4A85}"/>
              </a:ext>
            </a:extLst>
          </p:cNvPr>
          <p:cNvSpPr/>
          <p:nvPr/>
        </p:nvSpPr>
        <p:spPr>
          <a:xfrm>
            <a:off x="8597293" y="2568297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211213D1-4B1A-D3FB-75CB-F6A7D914DFD4}"/>
              </a:ext>
            </a:extLst>
          </p:cNvPr>
          <p:cNvSpPr/>
          <p:nvPr/>
        </p:nvSpPr>
        <p:spPr>
          <a:xfrm>
            <a:off x="1988702" y="2505444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1FB7CD6-A1C3-779C-F8F1-E3F8F7560D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0977" y="1979"/>
            <a:ext cx="892154" cy="909997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1F65CE14-FD4B-CAC2-65E3-1BDE550E8794}"/>
              </a:ext>
            </a:extLst>
          </p:cNvPr>
          <p:cNvSpPr/>
          <p:nvPr/>
        </p:nvSpPr>
        <p:spPr>
          <a:xfrm>
            <a:off x="3612609" y="2572274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351A1684-7E2D-2843-80AD-1FFFB141B274}"/>
              </a:ext>
            </a:extLst>
          </p:cNvPr>
          <p:cNvSpPr/>
          <p:nvPr/>
        </p:nvSpPr>
        <p:spPr>
          <a:xfrm>
            <a:off x="5281247" y="2579694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60AA9049-7B3E-6929-A0FA-18FA87F1949D}"/>
              </a:ext>
            </a:extLst>
          </p:cNvPr>
          <p:cNvSpPr/>
          <p:nvPr/>
        </p:nvSpPr>
        <p:spPr>
          <a:xfrm>
            <a:off x="6940988" y="2572271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0773CCD1-BFC0-6D4C-8130-1C1FA7EE4C67}"/>
              </a:ext>
            </a:extLst>
          </p:cNvPr>
          <p:cNvSpPr/>
          <p:nvPr/>
        </p:nvSpPr>
        <p:spPr>
          <a:xfrm>
            <a:off x="8597292" y="2565000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FAF16EE-4CE5-01EF-6465-14AD6CF601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0977" y="3129"/>
            <a:ext cx="892154" cy="909997"/>
          </a:xfrm>
          <a:prstGeom prst="rect">
            <a:avLst/>
          </a:prstGeom>
        </p:spPr>
      </p:pic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EF4C77CF-C17B-6D43-10F3-89E9F880C2F6}"/>
              </a:ext>
            </a:extLst>
          </p:cNvPr>
          <p:cNvSpPr/>
          <p:nvPr/>
        </p:nvSpPr>
        <p:spPr>
          <a:xfrm>
            <a:off x="1988326" y="2505445"/>
            <a:ext cx="1508165" cy="141754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FCA3B0E3-059C-04EA-90CA-C7BC1E876791}"/>
              </a:ext>
            </a:extLst>
          </p:cNvPr>
          <p:cNvSpPr/>
          <p:nvPr/>
        </p:nvSpPr>
        <p:spPr>
          <a:xfrm>
            <a:off x="3641097" y="2580137"/>
            <a:ext cx="1495348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43A5D8C6-DF5A-7460-CDE0-B70847AF43BF}"/>
              </a:ext>
            </a:extLst>
          </p:cNvPr>
          <p:cNvSpPr/>
          <p:nvPr/>
        </p:nvSpPr>
        <p:spPr>
          <a:xfrm>
            <a:off x="5287416" y="2572271"/>
            <a:ext cx="151519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4667158F-4EB5-65C3-2F26-D57BC5E5F4EA}"/>
              </a:ext>
            </a:extLst>
          </p:cNvPr>
          <p:cNvSpPr/>
          <p:nvPr/>
        </p:nvSpPr>
        <p:spPr>
          <a:xfrm>
            <a:off x="6947493" y="2572268"/>
            <a:ext cx="1509968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FA1A2816-E837-BDA4-00E9-399C39A19488}"/>
              </a:ext>
            </a:extLst>
          </p:cNvPr>
          <p:cNvSpPr/>
          <p:nvPr/>
        </p:nvSpPr>
        <p:spPr>
          <a:xfrm>
            <a:off x="8604879" y="2571432"/>
            <a:ext cx="1522867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EF54D920-326E-FEC7-A116-742E22E2B3A5}"/>
              </a:ext>
            </a:extLst>
          </p:cNvPr>
          <p:cNvSpPr/>
          <p:nvPr/>
        </p:nvSpPr>
        <p:spPr>
          <a:xfrm>
            <a:off x="1991826" y="2505445"/>
            <a:ext cx="1508165" cy="141754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FE61C111-7058-83F4-1A65-E0DC3A7F9BAF}"/>
              </a:ext>
            </a:extLst>
          </p:cNvPr>
          <p:cNvSpPr/>
          <p:nvPr/>
        </p:nvSpPr>
        <p:spPr>
          <a:xfrm>
            <a:off x="3641665" y="2556836"/>
            <a:ext cx="1495348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7156777F-D061-307A-1818-8D56BAD0F114}"/>
              </a:ext>
            </a:extLst>
          </p:cNvPr>
          <p:cNvSpPr/>
          <p:nvPr/>
        </p:nvSpPr>
        <p:spPr>
          <a:xfrm>
            <a:off x="5289211" y="2563937"/>
            <a:ext cx="151519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48AEF5E0-EB60-16B8-3DD1-7AABB9D8FA0D}"/>
              </a:ext>
            </a:extLst>
          </p:cNvPr>
          <p:cNvSpPr/>
          <p:nvPr/>
        </p:nvSpPr>
        <p:spPr>
          <a:xfrm>
            <a:off x="6947492" y="2563937"/>
            <a:ext cx="1509968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9B1908CE-3C0F-D7E3-B367-132700EE2E9F}"/>
              </a:ext>
            </a:extLst>
          </p:cNvPr>
          <p:cNvSpPr/>
          <p:nvPr/>
        </p:nvSpPr>
        <p:spPr>
          <a:xfrm>
            <a:off x="8592171" y="2563431"/>
            <a:ext cx="1522867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6A230AE-0BA0-D011-3F17-13537BB9D4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3131" y="14202"/>
            <a:ext cx="892154" cy="90999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AE05305-6FB0-7D27-9779-4258CDE176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3131" y="17577"/>
            <a:ext cx="892154" cy="90999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2E51E9C-755B-E89A-CBB5-5E327F6052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54252" y="3922987"/>
            <a:ext cx="2368211" cy="236821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C16B42F-743B-B29B-0A36-B9E0F94AD5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834" y="-4"/>
            <a:ext cx="1345348" cy="134067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B0E1599-2A46-E743-CAA4-48638F322B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3000" y="-235324"/>
            <a:ext cx="6723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A44D1-F2C2-4814-AAC5-422884D2E8E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5C9D5042-4CEB-4068-976E-C30AB3563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3DF17-CCDA-4315-AEB6-AB3289A6B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24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12</cp:revision>
  <dcterms:created xsi:type="dcterms:W3CDTF">2025-12-25T18:49:46Z</dcterms:created>
  <dcterms:modified xsi:type="dcterms:W3CDTF">2026-01-29T20:28:10Z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