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CA04-19DA-3B80-9468-D41271F51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BBC0BD-51A4-D626-7DCB-C6CD332FA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AB419D-7C81-3137-5E2C-D4A92120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84FD2-CEB1-825C-9CDC-A159641D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B51FF-E1B4-D6CD-5CAA-EADCDBC3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01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B7673-1809-F258-5FFB-3C3D6470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F062CD-BB69-3DD9-7A3F-A11520F42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1C0504-83CA-6F96-073A-DA754B9A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8800B3-CCBB-9CF5-42D8-0519ED98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710E7-A75C-B0CA-12B0-7321EF75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10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547DB4-38DA-4721-6112-9922EC329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FB71A2-98D2-7C12-8A46-38B26EF49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2ED1D-3F3F-789A-8534-11DEF091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73569-2F27-8D64-7407-BED0B5F8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205041-F1C2-923D-78DD-C28627B9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74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0735A-8A86-68F6-7E13-4C11F6EC0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F883C9-A3FA-7FBB-1AC0-249F0F84C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24AB0-4AD7-21C5-ADB8-1C86BE77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205F0-F640-199B-9051-11F45149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BE2A2-DAC9-F434-9609-95E9E793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923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27BF8-F23B-7112-4301-5F2DF59C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1F0634-1241-266A-40B0-A2728E23F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D77341-3BDD-99E8-4815-56D887EC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E238E-9643-EB47-8B1C-FE44FA69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8347D-2C8E-ADE1-835E-352ADC5D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907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05AE9-F23E-4335-0FFC-FF767537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6D2DC-CED7-348E-9138-8AB53F268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62D386-D822-0FFF-65DC-8359D1898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FC5205-6E5D-3A9A-55D2-54461A348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5B3C98-DE41-6A6C-AA91-F0D02583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36D6DB-5060-06E1-AC7C-621D2EF5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765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EDF89-1B16-7F38-8717-411CFC0D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4DD77-D60A-7593-CA7F-DAA7FA49A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E899DA-0F86-6014-115A-DF748311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E96449-EE7B-1516-409A-E01373127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3AD0D0-F027-66AF-A923-0AA31AA62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4A532F-AFAB-D8E7-51B8-0F60B56AB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D2C66F-25E1-FD6D-D836-DF2BF2F6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8A8365-AF2D-FD9F-D13B-0ACA2DF4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178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B3539-2503-A793-669B-DBDBBEC0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591BBB-6CFD-E8CC-96D1-5B078D76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2BD2D2-F894-0D8F-EDBD-B95BBA9D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85CB3F-200A-74AE-491D-823B474F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450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147192-6781-FFAE-21BA-561715DA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B419A-5513-943C-EA1F-CA8E56C5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04F4F7-536B-368F-F121-F09B5130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251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41ED1-0BE4-BC7D-347F-3C5456E9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CF7072-FADA-04D4-DC95-E57F1459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74AF2A-5F62-C8B1-D68B-BF6345809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A672A0-ECC8-FE83-E9BD-6559BAAF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E7EFCC-E992-2E58-AEB7-B2ECA991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0231A0-7F92-62D5-DCC7-7F56825E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473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5959F-6230-ABEE-7688-575C0007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3EB741-444E-6900-95E1-133E60B5A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371AA-3F6B-AB25-EE92-FF228F7AB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F93083-D9EB-E784-22AF-0F22A57C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4DA53E-141C-A45B-5356-3C9B4F1C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8B3019-E57E-5098-2ECC-130E3EA9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778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24F3D-75A7-682F-75E3-3F13BEB8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98D68-698B-7881-484A-9420486ED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40216-9BDB-BE9F-F39F-48ACA55EA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9A77-7FE5-8B4E-BFF3-E92DDFA5D8C7}" type="datetimeFigureOut">
              <a:rPr lang="ru-UA" smtClean="0"/>
              <a:t>25.12.2025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35FCA1-1F4E-07CD-6650-895CB31D4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14C4-7C0A-C767-B009-B0DE522B4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1C70B-89AC-A848-A951-B1D9D9933BE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015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E785D-ED9A-7127-1411-6443E9B90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-82062"/>
            <a:ext cx="12226056" cy="6940062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7CF4D4A-0E5A-FC74-77A7-685475832E72}"/>
              </a:ext>
            </a:extLst>
          </p:cNvPr>
          <p:cNvSpPr/>
          <p:nvPr/>
        </p:nvSpPr>
        <p:spPr>
          <a:xfrm>
            <a:off x="703384" y="480645"/>
            <a:ext cx="6224954" cy="5568461"/>
          </a:xfrm>
          <a:prstGeom prst="roundRect">
            <a:avLst/>
          </a:prstGeom>
          <a:solidFill>
            <a:srgbClr val="FFFFFF">
              <a:alpha val="72941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BDF45EF-46E5-AD2B-989D-DC1A837A5E42}"/>
              </a:ext>
            </a:extLst>
          </p:cNvPr>
          <p:cNvSpPr/>
          <p:nvPr/>
        </p:nvSpPr>
        <p:spPr>
          <a:xfrm>
            <a:off x="8006861" y="1119552"/>
            <a:ext cx="2297724" cy="214532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3F7B32-115B-8F50-4B40-534A64C07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378"/>
          <a:stretch>
            <a:fillRect/>
          </a:stretch>
        </p:blipFill>
        <p:spPr>
          <a:xfrm>
            <a:off x="917742" y="4868982"/>
            <a:ext cx="1595130" cy="791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67B647-140D-A594-B294-46643B93E3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082"/>
          <a:stretch>
            <a:fillRect/>
          </a:stretch>
        </p:blipFill>
        <p:spPr>
          <a:xfrm>
            <a:off x="1554004" y="3422847"/>
            <a:ext cx="700820" cy="14937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C65EBE-8752-A8EE-6065-4D31611FF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866"/>
          <a:stretch>
            <a:fillRect/>
          </a:stretch>
        </p:blipFill>
        <p:spPr>
          <a:xfrm>
            <a:off x="1062025" y="2829221"/>
            <a:ext cx="1381030" cy="675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382D77-989E-54CA-1692-5F8A9B345F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626" r="41694"/>
          <a:stretch>
            <a:fillRect/>
          </a:stretch>
        </p:blipFill>
        <p:spPr>
          <a:xfrm>
            <a:off x="1096673" y="1900594"/>
            <a:ext cx="977790" cy="9286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CC9DE7-C591-D4EC-E14B-7A36B93922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9864"/>
          <a:stretch>
            <a:fillRect/>
          </a:stretch>
        </p:blipFill>
        <p:spPr>
          <a:xfrm>
            <a:off x="1006921" y="1011255"/>
            <a:ext cx="1381029" cy="6923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7392B3-2A62-34DF-4919-25BCA853E2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3144"/>
          <a:stretch>
            <a:fillRect/>
          </a:stretch>
        </p:blipFill>
        <p:spPr>
          <a:xfrm>
            <a:off x="5286371" y="1807534"/>
            <a:ext cx="1641967" cy="76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9A4A6F-DDBC-CDE2-BC98-C1CC0834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106" r="-1" b="32110"/>
          <a:stretch>
            <a:fillRect/>
          </a:stretch>
        </p:blipFill>
        <p:spPr>
          <a:xfrm>
            <a:off x="5793247" y="4727113"/>
            <a:ext cx="980643" cy="9663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10661B-1993-BBAA-765F-1FCB8EBCAA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7238"/>
          <a:stretch>
            <a:fillRect/>
          </a:stretch>
        </p:blipFill>
        <p:spPr>
          <a:xfrm>
            <a:off x="5385677" y="3001151"/>
            <a:ext cx="1435038" cy="7693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2A31EA-8416-1A95-8F3D-BC499669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180"/>
          <a:stretch>
            <a:fillRect/>
          </a:stretch>
        </p:blipFill>
        <p:spPr>
          <a:xfrm>
            <a:off x="5550567" y="601902"/>
            <a:ext cx="733002" cy="13877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FA1895-3868-BA37-808F-B5A84BAFF6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625"/>
          <a:stretch>
            <a:fillRect/>
          </a:stretch>
        </p:blipFill>
        <p:spPr>
          <a:xfrm>
            <a:off x="5331094" y="4101046"/>
            <a:ext cx="1544204" cy="71612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7B28E85-418C-9C6E-EB94-5CA466B6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0943" y="1171686"/>
            <a:ext cx="1927044" cy="1927044"/>
          </a:xfrm>
          <a:prstGeom prst="rect">
            <a:avLst/>
          </a:prstGeom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27CB780A-BBAD-6A87-FBC8-CCA6952FDDA9}"/>
              </a:ext>
            </a:extLst>
          </p:cNvPr>
          <p:cNvCxnSpPr/>
          <p:nvPr/>
        </p:nvCxnSpPr>
        <p:spPr>
          <a:xfrm>
            <a:off x="2074463" y="1295770"/>
            <a:ext cx="3476104" cy="89644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4208DB9-7719-0769-4503-64C645D1CCCC}"/>
              </a:ext>
            </a:extLst>
          </p:cNvPr>
          <p:cNvCxnSpPr>
            <a:cxnSpLocks/>
          </p:cNvCxnSpPr>
          <p:nvPr/>
        </p:nvCxnSpPr>
        <p:spPr>
          <a:xfrm>
            <a:off x="2370955" y="3429000"/>
            <a:ext cx="3557874" cy="1081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5BC5A59-BDA6-7F24-A6A5-7F6F77069A50}"/>
              </a:ext>
            </a:extLst>
          </p:cNvPr>
          <p:cNvCxnSpPr>
            <a:cxnSpLocks/>
          </p:cNvCxnSpPr>
          <p:nvPr/>
        </p:nvCxnSpPr>
        <p:spPr>
          <a:xfrm flipV="1">
            <a:off x="2307963" y="4391932"/>
            <a:ext cx="3485284" cy="93833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CA64716E-E364-3AA7-FFF7-60AE73F65148}"/>
              </a:ext>
            </a:extLst>
          </p:cNvPr>
          <p:cNvCxnSpPr>
            <a:cxnSpLocks/>
          </p:cNvCxnSpPr>
          <p:nvPr/>
        </p:nvCxnSpPr>
        <p:spPr>
          <a:xfrm flipV="1">
            <a:off x="1824427" y="1206208"/>
            <a:ext cx="3926636" cy="314967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550BCD31-F8FA-DB04-6723-B8C5F176DF1F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082721" y="2268492"/>
            <a:ext cx="3710526" cy="294180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8DB0DA-36FD-E1BC-A0C0-2FCBB5E39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302" y="1868354"/>
            <a:ext cx="2730207" cy="2730207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0A9775D-7563-519B-68F8-3BB696D31257}"/>
              </a:ext>
            </a:extLst>
          </p:cNvPr>
          <p:cNvGrpSpPr/>
          <p:nvPr/>
        </p:nvGrpSpPr>
        <p:grpSpPr>
          <a:xfrm>
            <a:off x="8006861" y="1103858"/>
            <a:ext cx="2297724" cy="2145323"/>
            <a:chOff x="8159261" y="1271952"/>
            <a:chExt cx="2297724" cy="2145323"/>
          </a:xfrm>
        </p:grpSpPr>
        <p:sp>
          <p:nvSpPr>
            <p:cNvPr id="46" name="Скругленный прямоугольник 45">
              <a:extLst>
                <a:ext uri="{FF2B5EF4-FFF2-40B4-BE49-F238E27FC236}">
                  <a16:creationId xmlns:a16="http://schemas.microsoft.com/office/drawing/2014/main" id="{AF1B5DE7-8119-BD62-71DB-8C7150FDA33D}"/>
                </a:ext>
              </a:extLst>
            </p:cNvPr>
            <p:cNvSpPr/>
            <p:nvPr/>
          </p:nvSpPr>
          <p:spPr>
            <a:xfrm>
              <a:off x="8159261" y="1271952"/>
              <a:ext cx="2297724" cy="214532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46C6C20-6774-5E15-81EE-D02068549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0175" y="1287674"/>
              <a:ext cx="2113878" cy="2113878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AEDFAA8-435D-66BA-7F44-2728C3676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165" y="2081658"/>
            <a:ext cx="2366433" cy="23664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30E2AFA-C2C4-38F8-F44F-9F4557853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290" y="2308898"/>
            <a:ext cx="1780470" cy="180918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0376A92B-E5B6-DE93-1C41-B1B1B3E5B769}"/>
              </a:ext>
            </a:extLst>
          </p:cNvPr>
          <p:cNvGrpSpPr/>
          <p:nvPr/>
        </p:nvGrpSpPr>
        <p:grpSpPr>
          <a:xfrm>
            <a:off x="8015852" y="1111705"/>
            <a:ext cx="2297724" cy="2145323"/>
            <a:chOff x="8015852" y="1111705"/>
            <a:chExt cx="2297724" cy="2145323"/>
          </a:xfrm>
        </p:grpSpPr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id="{23FD1CEC-742B-5745-83A4-A4755CC0EAD6}"/>
                </a:ext>
              </a:extLst>
            </p:cNvPr>
            <p:cNvSpPr/>
            <p:nvPr/>
          </p:nvSpPr>
          <p:spPr>
            <a:xfrm>
              <a:off x="8015852" y="1111705"/>
              <a:ext cx="2297724" cy="214532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7189CA2-8977-DB55-CE20-C93CCA45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74910" y="1295770"/>
              <a:ext cx="1905000" cy="1905000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24CF39-2A38-D7BB-A630-ADBDC5B79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766" y="2113013"/>
            <a:ext cx="2175513" cy="2175513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C55E5ED9-E057-AA4F-8E8B-D91F5179A7F6}"/>
              </a:ext>
            </a:extLst>
          </p:cNvPr>
          <p:cNvGrpSpPr/>
          <p:nvPr/>
        </p:nvGrpSpPr>
        <p:grpSpPr>
          <a:xfrm>
            <a:off x="7961024" y="1093151"/>
            <a:ext cx="2352529" cy="2163877"/>
            <a:chOff x="8113447" y="1245551"/>
            <a:chExt cx="2352529" cy="2163877"/>
          </a:xfrm>
        </p:grpSpPr>
        <p:sp>
          <p:nvSpPr>
            <p:cNvPr id="56" name="Скругленный прямоугольник 55">
              <a:extLst>
                <a:ext uri="{FF2B5EF4-FFF2-40B4-BE49-F238E27FC236}">
                  <a16:creationId xmlns:a16="http://schemas.microsoft.com/office/drawing/2014/main" id="{B50236C8-065F-B5A2-DE67-D4B1E13841A1}"/>
                </a:ext>
              </a:extLst>
            </p:cNvPr>
            <p:cNvSpPr/>
            <p:nvPr/>
          </p:nvSpPr>
          <p:spPr>
            <a:xfrm>
              <a:off x="8168252" y="1264105"/>
              <a:ext cx="2297724" cy="214532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1F79832-E6BE-A4B3-99D5-9FC383AC6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13447" y="1245551"/>
              <a:ext cx="2035017" cy="203501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1F18809-EEC3-7B87-A76F-8C8C1B4D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72" y="2110659"/>
            <a:ext cx="2193893" cy="2193893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206132D6-4F70-D9E5-0F06-73A1FA983FF3}"/>
              </a:ext>
            </a:extLst>
          </p:cNvPr>
          <p:cNvGrpSpPr/>
          <p:nvPr/>
        </p:nvGrpSpPr>
        <p:grpSpPr>
          <a:xfrm>
            <a:off x="8028682" y="1111232"/>
            <a:ext cx="2297724" cy="2145323"/>
            <a:chOff x="8168229" y="1264105"/>
            <a:chExt cx="2297724" cy="2145323"/>
          </a:xfrm>
        </p:grpSpPr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id="{6BC08CC2-6759-BACE-8144-148F6C87382B}"/>
                </a:ext>
              </a:extLst>
            </p:cNvPr>
            <p:cNvSpPr/>
            <p:nvPr/>
          </p:nvSpPr>
          <p:spPr>
            <a:xfrm>
              <a:off x="8168229" y="1264105"/>
              <a:ext cx="2297724" cy="214532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6BC85B2-AF4A-A0D8-11EE-742A39C9B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13869" y="1331933"/>
              <a:ext cx="1927044" cy="1927044"/>
            </a:xfrm>
            <a:prstGeom prst="rect">
              <a:avLst/>
            </a:prstGeom>
          </p:spPr>
        </p:pic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374FB72-12D6-8E03-B2BD-149F4750CA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4600" y="3395317"/>
            <a:ext cx="3172492" cy="317249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5B6E5D6-0F21-4576-E227-2C3407A0BC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057" y="-43989"/>
            <a:ext cx="1131641" cy="105524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7FC148A-AFE9-AD1D-BBEA-878E1B2FF8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4003" y="0"/>
            <a:ext cx="678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B33872C-DF65-44D7-94E3-A0ED716AD619}"/>
</file>

<file path=customXml/itemProps2.xml><?xml version="1.0" encoding="utf-8"?>
<ds:datastoreItem xmlns:ds="http://schemas.openxmlformats.org/officeDocument/2006/customXml" ds:itemID="{1E04656D-C3E6-41E1-8D5A-734E1EB8BBFC}"/>
</file>

<file path=customXml/itemProps3.xml><?xml version="1.0" encoding="utf-8"?>
<ds:datastoreItem xmlns:ds="http://schemas.openxmlformats.org/officeDocument/2006/customXml" ds:itemID="{CB125A6E-174E-45B6-990E-21478734EF21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2025-12-25T17:51:13Z</dcterms:created>
  <dcterms:modified xsi:type="dcterms:W3CDTF">2025-12-25T18:40:44Z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