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-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590AE-AF1B-4FA1-8FF5-B1F3BE8DE31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C5A03-11DC-4A3C-94A3-5220ACCA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7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A5C4B-1684-42C5-9612-5870E5D0D02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61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8D18C-F387-4835-A5BF-AF144FC88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E2CEE-61F8-41A3-B94B-1163B2916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558B17-04BC-4A21-A269-7F670760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5322C-CB95-4E2B-A850-6DFABAA5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65274A-92F5-4D4C-A383-E14283BA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7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C895-4AC3-4D22-B8EC-0586F91A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2CE02D-1B98-465E-A822-C3C0CDDB0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AADAF-E208-4223-8300-667A31F90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6821F-9FEA-49F6-9A15-D95F1C21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346F1-F7D0-4197-BF33-2D7719D6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BCFF1E-CA86-4BE9-9D8F-D88959F1F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EFF067-DA7C-4CCE-BCD1-78B34A0BB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F0FAF3-4DBD-40A0-8F72-0EC4FA32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D4DD08-49B5-4314-A212-40DA73C1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F2D70-3D50-4E93-B5DE-7353C604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1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67A4B-02FB-4BA1-989A-19831DE0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94D185-C564-488C-84D6-E855EFD51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5AAC4-22B6-4B68-86C2-01A0DD9E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5BCFB-C673-4A9D-93CE-6CD213DB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20DF2-D84A-4B0D-A3BF-D7B227A9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2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19848-A34E-4A27-B0D4-E8CEE7CD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C99C79-ECCD-4E4D-B62F-F057ED9E8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1F437-F67B-46EA-950C-1D464A14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CA1F0D-3F26-41FE-B992-68473322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DFC2FA-15E0-4390-8364-0D950E62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6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90B59-00B1-465D-9135-61083BC5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CA53CE-60CB-492D-AB6F-7138FD868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A561BA-9350-48C9-AFDE-1A3981F1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6F2793-E1BF-4377-B37C-0DA2A800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E6E9D-D50E-4E53-8863-DE491112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6B6912-A4CE-422E-AA84-897CA3EA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3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B6F7F-DE7D-4821-BE4F-58124739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12932-4D77-4FBF-9922-D6968BD7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2B442-09B8-461D-8B10-A4490A2C3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D3BDFE-ED5D-45DF-9E6F-6EE0764A1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B9A8FA-D508-4205-8295-069497C97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33FC3B-C4DE-4079-9EBE-CF3E0D2F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155BC-F198-4C7C-9D48-B7ECD5D4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022928-7C7F-4FA1-A081-6AD2F6C4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7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A372A-728A-4748-9FB8-14661D1F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2EE4FF-C048-43D3-8099-623BA038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23AA8D-4476-4065-834A-9174B45A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682998-A522-47CF-BB2D-0AC935D6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9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B9F43E-E246-466B-A52C-E6D4DAFA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7A14D9-08EF-43FF-8990-13A51B32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0720AF-7DE5-4C4B-9545-D1A3D8A1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08A7-1D5B-4C23-97A6-304D3AD5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F2DF35-F1F4-4203-BBCE-34730DF0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B0AD58-BFD1-40D8-91ED-3B3B96DDC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8915F3-180A-4D94-87CD-05E9AC5E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4203D3-01D7-47B7-8370-9AFE3FCD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FDA5EA-A4C9-4161-86FB-34E05C5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7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3BB21-EA81-4847-BBB9-54D3DE9A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77EF3A-A88B-4F7D-A0C6-DBD331831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DE63D5-DED5-4E12-B3E5-8F0E9660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D7BF5F-471B-4C9A-BFB5-121095ED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0327E1-6ED9-4EE1-8082-30B896E1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FA4866-219E-4E3F-9456-CEBB1164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1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3078F-169F-47AB-A2F3-3C3859E1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BDD45-64C7-477A-A14B-2C705CC40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773873-33C4-4973-A312-A34449CF8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393A2-9668-4A00-987B-9E4C3AAAB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71F49F-75B1-407A-A8A3-3CC1FDC4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9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214905F-A1ED-4114-A5C8-7A0F10B1C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90"/>
            <a:ext cx="12331190" cy="691088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9A76CDD-C11D-E8E5-7174-AAC2D2F96BB0}"/>
              </a:ext>
            </a:extLst>
          </p:cNvPr>
          <p:cNvGrpSpPr/>
          <p:nvPr/>
        </p:nvGrpSpPr>
        <p:grpSpPr>
          <a:xfrm>
            <a:off x="4657099" y="-3851404"/>
            <a:ext cx="1900039" cy="1943100"/>
            <a:chOff x="5477285" y="2012814"/>
            <a:chExt cx="1900039" cy="1943100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4B4F5C9-BA11-536F-D0CE-F945A43AE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5477285" y="2012814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8">
              <a:extLst>
                <a:ext uri="{FF2B5EF4-FFF2-40B4-BE49-F238E27FC236}">
                  <a16:creationId xmlns:a16="http://schemas.microsoft.com/office/drawing/2014/main" id="{D58FDB21-782C-B21B-97D4-AC30E4271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8484" y="2565964"/>
              <a:ext cx="836799" cy="836799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77E1C21-DF2B-D014-6B67-B6C7EBA9B236}"/>
              </a:ext>
            </a:extLst>
          </p:cNvPr>
          <p:cNvGrpSpPr/>
          <p:nvPr/>
        </p:nvGrpSpPr>
        <p:grpSpPr>
          <a:xfrm>
            <a:off x="3265670" y="7495270"/>
            <a:ext cx="1900039" cy="1943100"/>
            <a:chOff x="1956761" y="4155661"/>
            <a:chExt cx="1900039" cy="19431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89E697A-63C0-630C-0ED3-4B6AFBB86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1956761" y="4155661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6583542-36BC-549E-D189-9A9EA126D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66938" y="4608718"/>
              <a:ext cx="1148461" cy="114846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7590BEE-FD15-CAAE-4515-69E03FA95266}"/>
              </a:ext>
            </a:extLst>
          </p:cNvPr>
          <p:cNvGrpSpPr/>
          <p:nvPr/>
        </p:nvGrpSpPr>
        <p:grpSpPr>
          <a:xfrm>
            <a:off x="822338" y="-2105327"/>
            <a:ext cx="1900039" cy="1943100"/>
            <a:chOff x="3202880" y="2133119"/>
            <a:chExt cx="1900039" cy="19431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6E7696C-76B5-F778-309B-E0176EFBE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3202880" y="2133119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>
              <a:extLst>
                <a:ext uri="{FF2B5EF4-FFF2-40B4-BE49-F238E27FC236}">
                  <a16:creationId xmlns:a16="http://schemas.microsoft.com/office/drawing/2014/main" id="{26570346-A0E5-5CDE-66B2-60E8DCFE5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54104" y="2673261"/>
              <a:ext cx="1111875" cy="111187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CA70016-401C-4F8A-AA87-6E5E267FA16F}"/>
              </a:ext>
            </a:extLst>
          </p:cNvPr>
          <p:cNvGrpSpPr/>
          <p:nvPr/>
        </p:nvGrpSpPr>
        <p:grpSpPr>
          <a:xfrm>
            <a:off x="822338" y="7066235"/>
            <a:ext cx="1900039" cy="1943100"/>
            <a:chOff x="571512" y="-2117794"/>
            <a:chExt cx="1900039" cy="19431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9904485-1724-D1C5-16E1-3C5813000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571512" y="-2117794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34">
              <a:extLst>
                <a:ext uri="{FF2B5EF4-FFF2-40B4-BE49-F238E27FC236}">
                  <a16:creationId xmlns:a16="http://schemas.microsoft.com/office/drawing/2014/main" id="{BE7DB672-F154-FF4B-1402-415303DF5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81792" y="-1598596"/>
              <a:ext cx="929792" cy="929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E50D8AB-CC00-9F6B-5DE6-52521DC45B5D}"/>
              </a:ext>
            </a:extLst>
          </p:cNvPr>
          <p:cNvGrpSpPr/>
          <p:nvPr/>
        </p:nvGrpSpPr>
        <p:grpSpPr>
          <a:xfrm>
            <a:off x="3294470" y="-2219564"/>
            <a:ext cx="1900039" cy="1943100"/>
            <a:chOff x="3294470" y="-2219564"/>
            <a:chExt cx="1900039" cy="19431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BBD544A-2A64-3E32-D5E3-F81FF4E98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3294470" y="-2219564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66">
              <a:extLst>
                <a:ext uri="{FF2B5EF4-FFF2-40B4-BE49-F238E27FC236}">
                  <a16:creationId xmlns:a16="http://schemas.microsoft.com/office/drawing/2014/main" id="{9E9CC3D0-73F9-ECEF-B204-170F12999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27187" y="-1589284"/>
              <a:ext cx="997121" cy="927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1C039D1-687F-2C78-7FA9-EC79B9D4F991}"/>
              </a:ext>
            </a:extLst>
          </p:cNvPr>
          <p:cNvGrpSpPr/>
          <p:nvPr/>
        </p:nvGrpSpPr>
        <p:grpSpPr>
          <a:xfrm>
            <a:off x="2053629" y="-3913604"/>
            <a:ext cx="1900039" cy="1943100"/>
            <a:chOff x="4610437" y="-3734956"/>
            <a:chExt cx="1900039" cy="1943100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3514905-2583-297A-28EC-5D5D70D39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4610437" y="-3734956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Рисунок 2059">
              <a:extLst>
                <a:ext uri="{FF2B5EF4-FFF2-40B4-BE49-F238E27FC236}">
                  <a16:creationId xmlns:a16="http://schemas.microsoft.com/office/drawing/2014/main" id="{29A1D2BB-C260-6187-86F4-EBA062C5D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830" r="2582" b="-4655"/>
            <a:stretch/>
          </p:blipFill>
          <p:spPr>
            <a:xfrm>
              <a:off x="5119220" y="-3137879"/>
              <a:ext cx="882472" cy="982726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3107AD4-A7F7-7009-CF69-33DC09FFDA34}"/>
              </a:ext>
            </a:extLst>
          </p:cNvPr>
          <p:cNvGrpSpPr/>
          <p:nvPr/>
        </p:nvGrpSpPr>
        <p:grpSpPr>
          <a:xfrm>
            <a:off x="5958995" y="-2310110"/>
            <a:ext cx="1900039" cy="1943100"/>
            <a:chOff x="5958995" y="-2310110"/>
            <a:chExt cx="1900039" cy="194310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6174731-8B1F-FA78-EC10-3AEA92CB9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5958995" y="-2310110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8">
              <a:extLst>
                <a:ext uri="{FF2B5EF4-FFF2-40B4-BE49-F238E27FC236}">
                  <a16:creationId xmlns:a16="http://schemas.microsoft.com/office/drawing/2014/main" id="{B5D42841-4862-50DB-36F6-70FE99452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03851" y="-1839462"/>
              <a:ext cx="947346" cy="947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9B5D11B-1DD7-0B17-06A7-5C4542741E3C}"/>
              </a:ext>
            </a:extLst>
          </p:cNvPr>
          <p:cNvGrpSpPr/>
          <p:nvPr/>
        </p:nvGrpSpPr>
        <p:grpSpPr>
          <a:xfrm>
            <a:off x="5293976" y="7230222"/>
            <a:ext cx="1900039" cy="1943100"/>
            <a:chOff x="8155660" y="-2337155"/>
            <a:chExt cx="1900039" cy="194310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6A4E6D29-2A74-5EF5-9C0E-8CDA3854B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8155660" y="-2337155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42">
              <a:extLst>
                <a:ext uri="{FF2B5EF4-FFF2-40B4-BE49-F238E27FC236}">
                  <a16:creationId xmlns:a16="http://schemas.microsoft.com/office/drawing/2014/main" id="{47E05EC1-D2CE-C435-23AB-514A91F06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9" b="2729"/>
            <a:stretch/>
          </p:blipFill>
          <p:spPr bwMode="auto">
            <a:xfrm>
              <a:off x="8572455" y="-1794640"/>
              <a:ext cx="1071137" cy="101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0ACCC7B-A9F2-6412-053B-F94E1C3EDAB2}"/>
              </a:ext>
            </a:extLst>
          </p:cNvPr>
          <p:cNvGrpSpPr/>
          <p:nvPr/>
        </p:nvGrpSpPr>
        <p:grpSpPr>
          <a:xfrm>
            <a:off x="7351197" y="7305301"/>
            <a:ext cx="1900039" cy="1943100"/>
            <a:chOff x="10120061" y="-2350105"/>
            <a:chExt cx="1900039" cy="19431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1D8D9F1-513E-8587-6365-A7E584E86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10120061" y="-2350105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58">
              <a:extLst>
                <a:ext uri="{FF2B5EF4-FFF2-40B4-BE49-F238E27FC236}">
                  <a16:creationId xmlns:a16="http://schemas.microsoft.com/office/drawing/2014/main" id="{44A613F4-A709-7D1B-AD14-40482E926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00186" y="-1742939"/>
              <a:ext cx="939788" cy="939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ACC828-55BA-4B42-8393-C984DAC4A7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07" y="3074894"/>
            <a:ext cx="2429435" cy="2429435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32F870B5-730D-4D11-AD90-A6CFD10686BF}"/>
              </a:ext>
            </a:extLst>
          </p:cNvPr>
          <p:cNvGrpSpPr/>
          <p:nvPr/>
        </p:nvGrpSpPr>
        <p:grpSpPr>
          <a:xfrm>
            <a:off x="4656478" y="8580700"/>
            <a:ext cx="1900039" cy="1943100"/>
            <a:chOff x="8155660" y="-2337155"/>
            <a:chExt cx="1900039" cy="1943100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60F28F52-B6D3-4D79-87E5-543C3DD65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8155660" y="-2337155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42">
              <a:extLst>
                <a:ext uri="{FF2B5EF4-FFF2-40B4-BE49-F238E27FC236}">
                  <a16:creationId xmlns:a16="http://schemas.microsoft.com/office/drawing/2014/main" id="{1EA58FAF-D502-4387-9662-532AE1072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9" b="2729"/>
            <a:stretch/>
          </p:blipFill>
          <p:spPr bwMode="auto">
            <a:xfrm>
              <a:off x="8533667" y="-1910166"/>
              <a:ext cx="1124426" cy="1063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477A5EA-6932-4038-8347-FE42FFD3AAFE}"/>
              </a:ext>
            </a:extLst>
          </p:cNvPr>
          <p:cNvGrpSpPr/>
          <p:nvPr/>
        </p:nvGrpSpPr>
        <p:grpSpPr>
          <a:xfrm>
            <a:off x="107576" y="5982930"/>
            <a:ext cx="822338" cy="654424"/>
            <a:chOff x="110921" y="46441"/>
            <a:chExt cx="497213" cy="505365"/>
          </a:xfrm>
        </p:grpSpPr>
        <p:pic>
          <p:nvPicPr>
            <p:cNvPr id="57" name="Picture 40">
              <a:extLst>
                <a:ext uri="{FF2B5EF4-FFF2-40B4-BE49-F238E27FC236}">
                  <a16:creationId xmlns:a16="http://schemas.microsoft.com/office/drawing/2014/main" id="{17626DB6-6F80-4D1C-B8F5-19F49CB74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7BAAF2A-22C7-45D6-A5E9-74D1E38E343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Скругленный прямоугольник 52">
            <a:extLst>
              <a:ext uri="{FF2B5EF4-FFF2-40B4-BE49-F238E27FC236}">
                <a16:creationId xmlns:a16="http://schemas.microsoft.com/office/drawing/2014/main" id="{E99E27B0-0CAA-458C-B784-6A3BF03E91D6}"/>
              </a:ext>
            </a:extLst>
          </p:cNvPr>
          <p:cNvSpPr/>
          <p:nvPr/>
        </p:nvSpPr>
        <p:spPr>
          <a:xfrm>
            <a:off x="2439891" y="1229587"/>
            <a:ext cx="4822552" cy="415130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16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02174 1.5354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00442 1.6451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822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00794 -1.4085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704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586 -1.311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656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02747 -1.3993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-6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03151 1.61227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8060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00912 -1.37037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685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00377 1.40254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70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182 1.38495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692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2084 -1.53657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7682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F10D31-6F7C-4926-8DC0-CBC98B7E3135}"/>
</file>

<file path=customXml/itemProps2.xml><?xml version="1.0" encoding="utf-8"?>
<ds:datastoreItem xmlns:ds="http://schemas.openxmlformats.org/officeDocument/2006/customXml" ds:itemID="{F087B419-05E9-479D-BE05-C7578F0BF0F7}"/>
</file>

<file path=customXml/itemProps3.xml><?xml version="1.0" encoding="utf-8"?>
<ds:datastoreItem xmlns:ds="http://schemas.openxmlformats.org/officeDocument/2006/customXml" ds:itemID="{D35C04F8-0728-41FD-8B9D-1419858F4164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6</cp:revision>
  <dcterms:created xsi:type="dcterms:W3CDTF">2025-12-24T15:31:47Z</dcterms:created>
  <dcterms:modified xsi:type="dcterms:W3CDTF">2025-12-24T15:54:10Z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