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815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554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008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445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635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029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328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520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141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39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11C6-6755-4158-93A7-CB08D3E0D674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19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B11C6-6755-4158-93A7-CB08D3E0D674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CC955-AF97-4A2B-85EF-E57F0CD42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09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791308" y="263768"/>
            <a:ext cx="7957037" cy="5908432"/>
          </a:xfrm>
          <a:prstGeom prst="roundRect">
            <a:avLst>
              <a:gd name="adj" fmla="val 729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2397012" y="580292"/>
            <a:ext cx="4463787" cy="4913867"/>
            <a:chOff x="2532418" y="580292"/>
            <a:chExt cx="3774370" cy="429966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0284" y="580292"/>
              <a:ext cx="3698631" cy="36986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" name="Прямоугольник 2"/>
            <p:cNvSpPr/>
            <p:nvPr/>
          </p:nvSpPr>
          <p:spPr>
            <a:xfrm>
              <a:off x="2532418" y="4556786"/>
              <a:ext cx="3774370" cy="3231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Влітку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Юр</a:t>
              </a:r>
              <a:r>
                <a:rPr lang="ru-RU" b="0" i="0" dirty="0" err="1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ик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та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Марі</a:t>
              </a:r>
              <a:r>
                <a:rPr lang="ru-RU" b="0" i="0" dirty="0" err="1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ка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жили на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да</a:t>
              </a:r>
              <a:r>
                <a:rPr lang="ru-RU" b="0" i="0" dirty="0" err="1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1984411" y="577521"/>
            <a:ext cx="5281061" cy="5397910"/>
            <a:chOff x="2275195" y="580292"/>
            <a:chExt cx="4288805" cy="463203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531" y="580292"/>
              <a:ext cx="3574136" cy="36986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Прямоугольник 7"/>
            <p:cNvSpPr/>
            <p:nvPr/>
          </p:nvSpPr>
          <p:spPr>
            <a:xfrm>
              <a:off x="2275195" y="4420002"/>
              <a:ext cx="4288805" cy="7923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Зранку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вони пили </a:t>
              </a:r>
              <a:r>
                <a:rPr lang="ru-RU" b="0" i="0" dirty="0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ай з було</a:t>
              </a:r>
              <a:r>
                <a:rPr lang="ru-RU" b="0" i="0" dirty="0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ками та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пе</a:t>
              </a:r>
              <a:r>
                <a:rPr lang="ru-RU" b="0" i="0" dirty="0" err="1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ивом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algn="ctr">
                <a:lnSpc>
                  <a:spcPct val="150000"/>
                </a:lnSpc>
              </a:pP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а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потім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бігли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рі</a:t>
              </a:r>
              <a:r>
                <a:rPr lang="ru-RU" b="0" i="0" dirty="0" err="1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ку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ru-RU" dirty="0" smtClean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195862" y="787319"/>
            <a:ext cx="7147927" cy="5350220"/>
            <a:chOff x="1204654" y="472662"/>
            <a:chExt cx="7147927" cy="535022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198" y="518860"/>
              <a:ext cx="2520000" cy="25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0047" y="472662"/>
              <a:ext cx="2520000" cy="25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7068">
              <a:off x="3537129" y="2066907"/>
              <a:ext cx="2520000" cy="25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3" name="Прямоугольник 12"/>
            <p:cNvSpPr/>
            <p:nvPr/>
          </p:nvSpPr>
          <p:spPr>
            <a:xfrm>
              <a:off x="1204654" y="4899552"/>
              <a:ext cx="714792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На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рі</a:t>
              </a:r>
              <a:r>
                <a:rPr lang="ru-RU" b="0" i="0" dirty="0" err="1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ці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хлоп</a:t>
              </a:r>
              <a:r>
                <a:rPr lang="ru-RU" b="0" i="0" dirty="0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ик ловив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вудо</a:t>
              </a:r>
              <a:r>
                <a:rPr lang="ru-RU" b="0" i="0" dirty="0" err="1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кою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рибу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а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дівчинка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ка</a:t>
              </a:r>
              <a:r>
                <a:rPr lang="ru-RU" b="0" i="0" dirty="0" err="1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алася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на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гойдалці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або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грала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м'я</a:t>
              </a:r>
              <a:r>
                <a:rPr lang="ru-RU" b="0" i="0" dirty="0" err="1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ем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ru-RU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890622" y="549810"/>
            <a:ext cx="7710854" cy="5327978"/>
            <a:chOff x="941702" y="474785"/>
            <a:chExt cx="7710854" cy="5327978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7761" y="474785"/>
              <a:ext cx="4602286" cy="45059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Прямоугольник 15"/>
            <p:cNvSpPr/>
            <p:nvPr/>
          </p:nvSpPr>
          <p:spPr>
            <a:xfrm>
              <a:off x="941702" y="5433431"/>
              <a:ext cx="771085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Уве</a:t>
              </a:r>
              <a:r>
                <a:rPr lang="ru-RU" b="0" i="0" dirty="0" err="1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ері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Юр</a:t>
              </a:r>
              <a:r>
                <a:rPr lang="ru-RU" b="0" i="0" dirty="0" err="1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ик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0" i="0" dirty="0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итав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Марі</a:t>
              </a:r>
              <a:r>
                <a:rPr lang="ru-RU" b="0" i="0" dirty="0" err="1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ці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казку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про 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пригоди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0" i="0" dirty="0" err="1" smtClean="0">
                  <a:solidFill>
                    <a:srgbClr val="0000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b="0" i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иполліно</a:t>
              </a:r>
              <a:r>
                <a:rPr lang="ru-RU" b="0" i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791308" y="266546"/>
            <a:ext cx="8429549" cy="5905654"/>
            <a:chOff x="791308" y="266546"/>
            <a:chExt cx="8429549" cy="5905654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791308" y="266546"/>
              <a:ext cx="8264769" cy="5905654"/>
            </a:xfrm>
            <a:prstGeom prst="roundRect">
              <a:avLst>
                <a:gd name="adj" fmla="val 6729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879231" y="574575"/>
              <a:ext cx="8341626" cy="3492729"/>
            </a:xfrm>
            <a:prstGeom prst="roundRect">
              <a:avLst>
                <a:gd name="adj" fmla="val 5811"/>
              </a:avLst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Завдання</a:t>
              </a:r>
              <a:r>
                <a:rPr lang="ru-RU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r>
                <a:rPr lang="ru-RU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Придумай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назву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оповідання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 </a:t>
              </a:r>
              <a:r>
                <a:rPr lang="ru-RU" sz="16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ru-RU" sz="16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Поміпкуй</a:t>
              </a:r>
              <a:r>
                <a:rPr lang="ru-RU" sz="16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з  </a:t>
              </a:r>
              <a:r>
                <a:rPr lang="ru-RU" sz="16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дитиною</a:t>
              </a:r>
              <a:r>
                <a:rPr lang="ru-RU" sz="16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як </a:t>
              </a:r>
              <a:r>
                <a:rPr lang="ru-RU" sz="16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називається</a:t>
              </a:r>
              <a:r>
                <a:rPr lang="ru-RU" sz="16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розповідь</a:t>
              </a:r>
              <a:r>
                <a:rPr lang="ru-RU" sz="16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і </a:t>
              </a:r>
              <a:r>
                <a:rPr lang="ru-RU" sz="16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чому</a:t>
              </a:r>
              <a:r>
                <a:rPr lang="ru-RU" sz="16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саме</a:t>
              </a:r>
              <a:r>
                <a:rPr lang="ru-RU" sz="16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таку</a:t>
              </a:r>
              <a:r>
                <a:rPr lang="ru-RU" sz="16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назву</a:t>
              </a:r>
              <a:r>
                <a:rPr lang="ru-RU" sz="16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можна</a:t>
              </a:r>
              <a:r>
                <a:rPr lang="ru-RU" sz="16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придумати</a:t>
              </a:r>
              <a:r>
                <a:rPr lang="ru-RU" sz="16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до </a:t>
              </a:r>
              <a:r>
                <a:rPr lang="ru-RU" sz="16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оповідання</a:t>
              </a:r>
              <a:r>
                <a:rPr lang="ru-RU" sz="16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.)</a:t>
              </a:r>
              <a:r>
                <a:rPr lang="ru-RU" sz="16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6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Дай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відповідь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запитання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 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Яка пора року в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оповіданні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Як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звати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дітей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 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живуть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діти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Що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роблять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діти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зранку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Чим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займались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діти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вдень?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Що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робили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увечері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Придумай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продовження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оповідання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Перекажи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оповідання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мамі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татові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бабусі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та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дідусю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забувай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красиво 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 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правильно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вимовляти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ru-RU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звук </a:t>
              </a:r>
              <a:r>
                <a:rPr lang="ru-RU" sz="1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[Ч]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uk-UA" sz="1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uk-UA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Постав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собі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оцінку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r>
                <a:rPr lang="ru-RU" sz="28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⭐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—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старався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трошки</a:t>
              </a:r>
              <a:endPara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24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⭐⭐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—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старався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добре</a:t>
              </a:r>
            </a:p>
            <a:p>
              <a:r>
                <a:rPr lang="ru-RU" sz="24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⭐⭐⭐ 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працював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відмінно</a:t>
              </a:r>
              <a:endPara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6718" y="2753972"/>
              <a:ext cx="1440000" cy="144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001" y="2715380"/>
              <a:ext cx="1440000" cy="144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981" y="4487912"/>
              <a:ext cx="1440000" cy="144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0044" y="4472886"/>
              <a:ext cx="1440000" cy="144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026" y="4414986"/>
              <a:ext cx="1440000" cy="144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556" y="4448930"/>
              <a:ext cx="1440000" cy="144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pic>
        <p:nvPicPr>
          <p:cNvPr id="32" name="Рисунок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151" y="3212575"/>
            <a:ext cx="2785219" cy="278521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0" y="5997794"/>
            <a:ext cx="712351" cy="61643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grpSp>
        <p:nvGrpSpPr>
          <p:cNvPr id="37" name="Группа 36"/>
          <p:cNvGrpSpPr/>
          <p:nvPr/>
        </p:nvGrpSpPr>
        <p:grpSpPr>
          <a:xfrm>
            <a:off x="1717170" y="505483"/>
            <a:ext cx="6413044" cy="3562830"/>
            <a:chOff x="2113397" y="527840"/>
            <a:chExt cx="6413044" cy="3562830"/>
          </a:xfrm>
          <a:effectLst>
            <a:glow rad="63500">
              <a:schemeClr val="bg1"/>
            </a:glow>
          </a:effectLst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4901">
              <a:off x="2113397" y="1429387"/>
              <a:ext cx="2629133" cy="2661283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0063" y="527840"/>
              <a:ext cx="2629133" cy="2661283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3293">
              <a:off x="5897308" y="1307075"/>
              <a:ext cx="2629133" cy="26612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363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140B106-F417-435E-A357-C2D055F9A5C9}"/>
</file>

<file path=customXml/itemProps2.xml><?xml version="1.0" encoding="utf-8"?>
<ds:datastoreItem xmlns:ds="http://schemas.openxmlformats.org/officeDocument/2006/customXml" ds:itemID="{48E9E32D-28CD-40B1-BAD2-95CEA7453AB2}"/>
</file>

<file path=customXml/itemProps3.xml><?xml version="1.0" encoding="utf-8"?>
<ds:datastoreItem xmlns:ds="http://schemas.openxmlformats.org/officeDocument/2006/customXml" ds:itemID="{3D4D78CD-909B-43E6-AAF2-575B3D5C32F0}"/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52</Words>
  <Application>Microsoft Office PowerPoint</Application>
  <PresentationFormat>Широкоэкранный</PresentationFormat>
  <Paragraphs>14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11</cp:revision>
  <dcterms:created xsi:type="dcterms:W3CDTF">2025-12-19T09:30:07Z</dcterms:created>
  <dcterms:modified xsi:type="dcterms:W3CDTF">2025-12-25T13:38:05Z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