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1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2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2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4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91308" y="263768"/>
            <a:ext cx="7957037" cy="5908432"/>
          </a:xfrm>
          <a:prstGeom prst="roundRect">
            <a:avLst>
              <a:gd name="adj" fmla="val 729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397012" y="580292"/>
            <a:ext cx="4463787" cy="4913867"/>
            <a:chOff x="2532418" y="580292"/>
            <a:chExt cx="3774370" cy="429966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284" y="580292"/>
              <a:ext cx="3698631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Прямоугольник 2"/>
            <p:cNvSpPr/>
            <p:nvPr/>
          </p:nvSpPr>
          <p:spPr>
            <a:xfrm>
              <a:off x="2532418" y="4556786"/>
              <a:ext cx="3774370" cy="323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Юр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Марі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жили 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да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984411" y="577521"/>
            <a:ext cx="5281061" cy="5397910"/>
            <a:chOff x="2275195" y="580292"/>
            <a:chExt cx="4288805" cy="463203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531" y="580292"/>
              <a:ext cx="3574136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2275195" y="4420002"/>
              <a:ext cx="4288805" cy="792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Зранку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вони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пили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ай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з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було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ками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та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пе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ивом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бігли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455361" y="753890"/>
            <a:ext cx="7147927" cy="5350220"/>
            <a:chOff x="1204654" y="472662"/>
            <a:chExt cx="7147927" cy="535022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98" y="518860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47" y="472662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068">
              <a:off x="3537129" y="2066907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Прямоугольник 12"/>
            <p:cNvSpPr/>
            <p:nvPr/>
          </p:nvSpPr>
          <p:spPr>
            <a:xfrm>
              <a:off x="1204654" y="4899552"/>
              <a:ext cx="71479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хлоп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 ловив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вудо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кою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рибу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алася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або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м'я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78757" y="564820"/>
            <a:ext cx="7710854" cy="5327978"/>
            <a:chOff x="941702" y="474785"/>
            <a:chExt cx="7710854" cy="532797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61" y="474785"/>
              <a:ext cx="4602286" cy="45059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Прямоугольник 15"/>
            <p:cNvSpPr/>
            <p:nvPr/>
          </p:nvSpPr>
          <p:spPr>
            <a:xfrm>
              <a:off x="941702" y="5433431"/>
              <a:ext cx="77108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Уве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ері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Юр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итав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Марі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про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пригоди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иполліно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75475" y="259748"/>
            <a:ext cx="8429549" cy="5905654"/>
            <a:chOff x="791308" y="266546"/>
            <a:chExt cx="8429549" cy="590565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91308" y="266546"/>
              <a:ext cx="8264769" cy="5905654"/>
            </a:xfrm>
            <a:prstGeom prst="roundRect">
              <a:avLst>
                <a:gd name="adj" fmla="val 672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879231" y="574575"/>
              <a:ext cx="8341626" cy="3492729"/>
            </a:xfrm>
            <a:prstGeom prst="roundRect">
              <a:avLst>
                <a:gd name="adj" fmla="val 5811"/>
              </a:avLst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Завдання</a:t>
              </a: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Придумай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назву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 </a:t>
              </a:r>
              <a: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Поміпкуй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 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дитиною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як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називається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розповідь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чому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саме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таку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назву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можна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придумати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відповідь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запитання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Яка пора року в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Як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звати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живуть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роблять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зранку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Чим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займались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вдень?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робили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Придумай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продовження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Перекажи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мамі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татові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бабусі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дідусю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забувай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красиво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правильно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вимовляти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звук </a:t>
              </a:r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[Ч]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uk-UA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uk-UA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Постав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собі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оцінку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ru-RU" sz="28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старався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трошки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старався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добре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⭐⭐⭐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працював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відмінно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718" y="2753972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01" y="2715380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981" y="4487912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044" y="447288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26" y="441498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556" y="4448930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1" y="3212575"/>
            <a:ext cx="2785219" cy="27852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0" y="5997794"/>
            <a:ext cx="712351" cy="61643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1563304" y="974086"/>
            <a:ext cx="6413044" cy="3562830"/>
            <a:chOff x="2113397" y="527840"/>
            <a:chExt cx="6413044" cy="3562830"/>
          </a:xfrm>
          <a:effectLst>
            <a:glow rad="63500">
              <a:schemeClr val="bg1"/>
            </a:glow>
          </a:effectLst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01">
              <a:off x="2113397" y="1429387"/>
              <a:ext cx="2629133" cy="266128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063" y="527840"/>
              <a:ext cx="2629133" cy="266128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3293">
              <a:off x="5897308" y="1307075"/>
              <a:ext cx="2629133" cy="2661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6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156F59-1915-4961-B23E-9BDE48761D67}"/>
</file>

<file path=customXml/itemProps2.xml><?xml version="1.0" encoding="utf-8"?>
<ds:datastoreItem xmlns:ds="http://schemas.openxmlformats.org/officeDocument/2006/customXml" ds:itemID="{336E23A5-464E-4AD0-8FB4-5550AA2BDC5E}"/>
</file>

<file path=customXml/itemProps3.xml><?xml version="1.0" encoding="utf-8"?>
<ds:datastoreItem xmlns:ds="http://schemas.openxmlformats.org/officeDocument/2006/customXml" ds:itemID="{F144E640-B118-4D59-A347-EF971C89CC39}"/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52</Words>
  <Application>Microsoft Office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2025-12-19T09:30:07Z</dcterms:created>
  <dcterms:modified xsi:type="dcterms:W3CDTF">2025-12-25T10:39:17Z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