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3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9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3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2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6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9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1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6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7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9"/>
          <a:stretch/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21A5-CC6A-4E9D-B441-DE39CF78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r="12615"/>
          <a:stretch/>
        </p:blipFill>
        <p:spPr>
          <a:xfrm>
            <a:off x="0" y="-127088"/>
            <a:ext cx="5472375" cy="7049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348BC-E445-4A45-977D-FEFC7A902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95" y="3492479"/>
            <a:ext cx="3249750" cy="324975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4322359"/>
            <a:ext cx="3524250" cy="273194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C6CAB-B8C8-483A-902F-9CB5F6EEC4C9}"/>
              </a:ext>
            </a:extLst>
          </p:cNvPr>
          <p:cNvGrpSpPr/>
          <p:nvPr/>
        </p:nvGrpSpPr>
        <p:grpSpPr>
          <a:xfrm>
            <a:off x="5248889" y="3358743"/>
            <a:ext cx="2752724" cy="2752724"/>
            <a:chOff x="4748424" y="1316078"/>
            <a:chExt cx="2752724" cy="27527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7671A5-3763-43A8-9741-7E3DC400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424" y="1316078"/>
              <a:ext cx="2752724" cy="27527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0E3FBC-EC92-4316-B199-8825F862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270">
              <a:off x="5498875" y="2450540"/>
              <a:ext cx="1141843" cy="117738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9232E6-0AAE-4C57-92C3-6D1A9419996F}"/>
              </a:ext>
            </a:extLst>
          </p:cNvPr>
          <p:cNvGrpSpPr/>
          <p:nvPr/>
        </p:nvGrpSpPr>
        <p:grpSpPr>
          <a:xfrm>
            <a:off x="5280414" y="3385076"/>
            <a:ext cx="2752724" cy="2752724"/>
            <a:chOff x="5852977" y="-580161"/>
            <a:chExt cx="2752724" cy="27527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45543F-6445-4973-8524-EC284F04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77" y="-580161"/>
              <a:ext cx="2752724" cy="275272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7445964-2BA6-4CEC-934B-83C8F8FD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997" y="616681"/>
              <a:ext cx="1149964" cy="114996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0C9FC66-68F8-41B5-9A3A-FCA3676E90D1}"/>
              </a:ext>
            </a:extLst>
          </p:cNvPr>
          <p:cNvGrpSpPr/>
          <p:nvPr/>
        </p:nvGrpSpPr>
        <p:grpSpPr>
          <a:xfrm>
            <a:off x="5282997" y="3385076"/>
            <a:ext cx="2752724" cy="2752724"/>
            <a:chOff x="4579098" y="1774288"/>
            <a:chExt cx="2752724" cy="275272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04CA5F1-E9AA-42D5-B869-248893F4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098" y="1774288"/>
              <a:ext cx="2752724" cy="275272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96ADAF8-22B9-4400-8A32-576618E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015" y="2896080"/>
              <a:ext cx="1223111" cy="122311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A5C1CA-2AD0-46DB-89BF-FE59EE63ED38}"/>
              </a:ext>
            </a:extLst>
          </p:cNvPr>
          <p:cNvGrpSpPr/>
          <p:nvPr/>
        </p:nvGrpSpPr>
        <p:grpSpPr>
          <a:xfrm>
            <a:off x="5277831" y="3401161"/>
            <a:ext cx="2752724" cy="2752724"/>
            <a:chOff x="9216485" y="1056436"/>
            <a:chExt cx="2752724" cy="275272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D0BBA34-3E6A-43A0-B028-C4AB65B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485" y="1056436"/>
              <a:ext cx="2752724" cy="275272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A5DA235-D0D3-4088-99C3-8286B284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986" y="2331588"/>
              <a:ext cx="1047102" cy="1047102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EDFEA8-9BF6-4D8A-843B-DBBF8D40A2BE}"/>
              </a:ext>
            </a:extLst>
          </p:cNvPr>
          <p:cNvGrpSpPr/>
          <p:nvPr/>
        </p:nvGrpSpPr>
        <p:grpSpPr>
          <a:xfrm>
            <a:off x="5285580" y="3382738"/>
            <a:ext cx="2752724" cy="2752724"/>
            <a:chOff x="8371147" y="2146351"/>
            <a:chExt cx="2752724" cy="27527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D775166-C228-4D0C-B1F3-1C831A98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47" y="2146351"/>
              <a:ext cx="2752724" cy="275272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4EBFD3A-63B4-47DF-AA3E-D97EF769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70" y="3286839"/>
              <a:ext cx="1229404" cy="122940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6F8E687-8872-4146-B71D-D75986D600AB}"/>
              </a:ext>
            </a:extLst>
          </p:cNvPr>
          <p:cNvGrpSpPr/>
          <p:nvPr/>
        </p:nvGrpSpPr>
        <p:grpSpPr>
          <a:xfrm>
            <a:off x="5263107" y="3412145"/>
            <a:ext cx="2752724" cy="2752724"/>
            <a:chOff x="4986995" y="-877617"/>
            <a:chExt cx="2752724" cy="27527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323FCBB-CCA1-463D-BC58-56ECF590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995" y="-877617"/>
              <a:ext cx="2752724" cy="27527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04F078-ABAF-4A5A-AAD3-E3BE77CC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83" y="289818"/>
              <a:ext cx="1140807" cy="1140807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EE760B-5C7D-4B57-984B-BFEFB240E3C3}"/>
              </a:ext>
            </a:extLst>
          </p:cNvPr>
          <p:cNvGrpSpPr/>
          <p:nvPr/>
        </p:nvGrpSpPr>
        <p:grpSpPr>
          <a:xfrm>
            <a:off x="5281085" y="3388230"/>
            <a:ext cx="2752724" cy="2752724"/>
            <a:chOff x="8619519" y="-555484"/>
            <a:chExt cx="2752724" cy="275272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5F1FFE-094D-4941-A764-F99C6B09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519" y="-555484"/>
              <a:ext cx="2752724" cy="27527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E312B92-1E55-479D-A46A-FDC6D1E6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4904" y="633963"/>
              <a:ext cx="1127343" cy="112734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375FC5-8386-4D7A-981D-F92570A296CA}"/>
              </a:ext>
            </a:extLst>
          </p:cNvPr>
          <p:cNvGrpSpPr/>
          <p:nvPr/>
        </p:nvGrpSpPr>
        <p:grpSpPr>
          <a:xfrm>
            <a:off x="5297211" y="3377166"/>
            <a:ext cx="2752724" cy="2752724"/>
            <a:chOff x="3811684" y="1949038"/>
            <a:chExt cx="2752724" cy="27527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596EACE-1F05-49DD-9920-5130D1CA7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684" y="1949038"/>
              <a:ext cx="2752724" cy="275272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750423-90D7-4DE1-9420-0C6C3E60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84" y="3129633"/>
              <a:ext cx="1092283" cy="109228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82B324-77DC-4143-BFED-A57B4D237A7B}"/>
              </a:ext>
            </a:extLst>
          </p:cNvPr>
          <p:cNvGrpSpPr/>
          <p:nvPr/>
        </p:nvGrpSpPr>
        <p:grpSpPr>
          <a:xfrm>
            <a:off x="5308842" y="3391542"/>
            <a:ext cx="2752724" cy="2752724"/>
            <a:chOff x="9931436" y="745951"/>
            <a:chExt cx="2752724" cy="275272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AD879C9-ADBE-436F-9F9D-69A2A1A1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36" y="745951"/>
              <a:ext cx="2752724" cy="275272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CBC5E6-3968-4F42-B4BB-5C5FD09F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0312" y="1934321"/>
              <a:ext cx="1120520" cy="112503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610D7A7-ACAE-4D89-9061-5A1E429E2AED}"/>
              </a:ext>
            </a:extLst>
          </p:cNvPr>
          <p:cNvGrpSpPr/>
          <p:nvPr/>
        </p:nvGrpSpPr>
        <p:grpSpPr>
          <a:xfrm>
            <a:off x="5308842" y="3379875"/>
            <a:ext cx="2752724" cy="2752724"/>
            <a:chOff x="5805922" y="1735959"/>
            <a:chExt cx="2752724" cy="275272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821AA3-F670-4953-B848-CAF78ECD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922" y="1735959"/>
              <a:ext cx="2752724" cy="275272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BE20D43-82A6-4E58-B3D4-75D2ADCC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099" y="2985880"/>
              <a:ext cx="1069331" cy="106933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3D9A94C-CF40-491C-9D5B-A33E2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4695" y="5822728"/>
            <a:ext cx="1196363" cy="103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CAB2BB-F0F2-4B58-8C63-AC27FF4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0987" y="238005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1"/>
          <a:stretch/>
        </p:blipFill>
        <p:spPr>
          <a:xfrm>
            <a:off x="4807542" y="5769864"/>
            <a:ext cx="3524250" cy="12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39701 -0.230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3733 -0.413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6132 -0.4185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3906 -0.0717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19661 -0.1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0.00787 L -0.45976 0.117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28789 -0.2620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3034 -0.6071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8946 0.1326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069 -0.079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63BBC5B-8892-405D-85D9-6D51E6911629}"/>
</file>

<file path=customXml/itemProps2.xml><?xml version="1.0" encoding="utf-8"?>
<ds:datastoreItem xmlns:ds="http://schemas.openxmlformats.org/officeDocument/2006/customXml" ds:itemID="{D42D6B69-98E5-477C-B891-79CD0BE85995}"/>
</file>

<file path=customXml/itemProps3.xml><?xml version="1.0" encoding="utf-8"?>
<ds:datastoreItem xmlns:ds="http://schemas.openxmlformats.org/officeDocument/2006/customXml" ds:itemID="{295D3B3D-C7F8-40FE-94B4-91B98F93B0FF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2025-12-15T13:54:31Z</dcterms:created>
  <dcterms:modified xsi:type="dcterms:W3CDTF">2025-12-23T16:02:21Z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