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B590-F3C4-4E3B-8168-3B8F6CE56052}" type="datetimeFigureOut">
              <a:rPr lang="ru-RU" smtClean="0"/>
              <a:t>25.12.2025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88359-7086-4852-A42F-054C221DA3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861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B590-F3C4-4E3B-8168-3B8F6CE56052}" type="datetimeFigureOut">
              <a:rPr lang="ru-RU" smtClean="0"/>
              <a:t>25.12.2025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88359-7086-4852-A42F-054C221DA3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998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B590-F3C4-4E3B-8168-3B8F6CE56052}" type="datetimeFigureOut">
              <a:rPr lang="ru-RU" smtClean="0"/>
              <a:t>25.12.2025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88359-7086-4852-A42F-054C221DA3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569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B590-F3C4-4E3B-8168-3B8F6CE56052}" type="datetimeFigureOut">
              <a:rPr lang="ru-RU" smtClean="0"/>
              <a:t>25.12.2025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88359-7086-4852-A42F-054C221DA3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297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B590-F3C4-4E3B-8168-3B8F6CE56052}" type="datetimeFigureOut">
              <a:rPr lang="ru-RU" smtClean="0"/>
              <a:t>25.12.2025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88359-7086-4852-A42F-054C221DA3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464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B590-F3C4-4E3B-8168-3B8F6CE56052}" type="datetimeFigureOut">
              <a:rPr lang="ru-RU" smtClean="0"/>
              <a:t>25.12.2025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88359-7086-4852-A42F-054C221DA3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596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B590-F3C4-4E3B-8168-3B8F6CE56052}" type="datetimeFigureOut">
              <a:rPr lang="ru-RU" smtClean="0"/>
              <a:t>25.12.2025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88359-7086-4852-A42F-054C221DA3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855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B590-F3C4-4E3B-8168-3B8F6CE56052}" type="datetimeFigureOut">
              <a:rPr lang="ru-RU" smtClean="0"/>
              <a:t>25.12.2025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88359-7086-4852-A42F-054C221DA3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683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B590-F3C4-4E3B-8168-3B8F6CE56052}" type="datetimeFigureOut">
              <a:rPr lang="ru-RU" smtClean="0"/>
              <a:t>25.12.2025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88359-7086-4852-A42F-054C221DA3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959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B590-F3C4-4E3B-8168-3B8F6CE56052}" type="datetimeFigureOut">
              <a:rPr lang="ru-RU" smtClean="0"/>
              <a:t>25.12.2025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88359-7086-4852-A42F-054C221DA3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389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B590-F3C4-4E3B-8168-3B8F6CE56052}" type="datetimeFigureOut">
              <a:rPr lang="ru-RU" smtClean="0"/>
              <a:t>25.12.2025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88359-7086-4852-A42F-054C221DA3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809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3B590-F3C4-4E3B-8168-3B8F6CE56052}" type="datetimeFigureOut">
              <a:rPr lang="ru-RU" smtClean="0"/>
              <a:t>25.12.2025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88359-7086-4852-A42F-054C221DA3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816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746" y="2609342"/>
            <a:ext cx="2400000" cy="3600000"/>
          </a:xfrm>
          <a:prstGeom prst="roundRect">
            <a:avLst>
              <a:gd name="adj" fmla="val 8494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Скругленный прямоугольник 2"/>
          <p:cNvSpPr/>
          <p:nvPr/>
        </p:nvSpPr>
        <p:spPr>
          <a:xfrm>
            <a:off x="1096891" y="598267"/>
            <a:ext cx="7815710" cy="1767253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  <a:r>
              <a:rPr lang="ru-RU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20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</a:t>
            </a:r>
            <a:r>
              <a:rPr lang="ru-RU" sz="2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0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иває</a:t>
            </a:r>
            <a:r>
              <a:rPr lang="ru-RU" sz="2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бабу</a:t>
            </a:r>
            <a:r>
              <a:rPr lang="ru-RU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сі</a:t>
            </a:r>
            <a:r>
              <a:rPr lang="ru-RU" sz="2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поду</a:t>
            </a:r>
            <a:r>
              <a:rPr lang="ru-RU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ку. На </a:t>
            </a:r>
            <a:r>
              <a:rPr lang="ru-RU" sz="20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поду</a:t>
            </a:r>
            <a:r>
              <a:rPr lang="ru-RU" sz="2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0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ці</a:t>
            </a:r>
            <a:r>
              <a:rPr lang="ru-RU" sz="2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будут </a:t>
            </a:r>
            <a:r>
              <a:rPr lang="ru-RU" sz="20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</a:t>
            </a:r>
            <a:r>
              <a:rPr lang="ru-RU" sz="2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0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иті</a:t>
            </a:r>
            <a:r>
              <a:rPr lang="ru-RU" sz="2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</a:t>
            </a:r>
            <a:r>
              <a:rPr lang="ru-RU" sz="2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0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</a:t>
            </a:r>
            <a:r>
              <a:rPr lang="ru-RU" sz="2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ми</a:t>
            </a:r>
            <a:r>
              <a:rPr lang="ru-RU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</a:t>
            </a: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20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</a:t>
            </a:r>
            <a:r>
              <a:rPr lang="ru-RU" sz="2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0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</a:t>
            </a:r>
            <a:r>
              <a:rPr lang="ru-RU" sz="2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вже</a:t>
            </a:r>
            <a:r>
              <a:rPr lang="ru-RU" sz="2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</a:t>
            </a:r>
            <a:r>
              <a:rPr lang="ru-RU" sz="2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0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иті</a:t>
            </a: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0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ийка</a:t>
            </a:r>
            <a:r>
              <a:rPr lang="ru-RU" sz="2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0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</a:t>
            </a:r>
            <a:r>
              <a:rPr lang="ru-RU" sz="2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0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</a:t>
            </a:r>
            <a:r>
              <a:rPr lang="ru-RU" sz="2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753" y="3657601"/>
            <a:ext cx="2708030" cy="27080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5" y="5686235"/>
            <a:ext cx="1073428" cy="1046214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986389" y="953416"/>
            <a:ext cx="8036713" cy="4800600"/>
            <a:chOff x="924880" y="518746"/>
            <a:chExt cx="8036713" cy="4800600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924880" y="518746"/>
              <a:ext cx="8036713" cy="4800600"/>
            </a:xfrm>
            <a:prstGeom prst="roundRect">
              <a:avLst>
                <a:gd name="adj" fmla="val 5811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Завдання</a:t>
              </a:r>
              <a:r>
                <a:rPr lang="ru-RU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r>
                <a:rPr lang="ru-RU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</a:t>
              </a:r>
              <a:r>
                <a:rPr lang="ru-RU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Придумай </a:t>
              </a:r>
              <a:r>
                <a:rPr lang="ru-RU" sz="16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назву</a:t>
              </a:r>
              <a:r>
                <a:rPr lang="ru-R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оповідання</a:t>
              </a:r>
              <a:r>
                <a:rPr lang="ru-R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ru-RU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r>
                <a:rPr lang="ru-RU" sz="16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ru-RU" sz="1600" i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Поміркуй</a:t>
              </a:r>
              <a:r>
                <a:rPr lang="ru-RU" sz="16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з </a:t>
              </a:r>
              <a:r>
                <a:rPr lang="ru-RU" sz="1600" i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дитиною</a:t>
              </a:r>
              <a:r>
                <a:rPr lang="ru-RU" sz="16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як </a:t>
              </a:r>
              <a:r>
                <a:rPr lang="ru-RU" sz="1600" i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назвати</a:t>
              </a:r>
              <a:r>
                <a:rPr lang="ru-RU" sz="16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i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ррозповідь</a:t>
              </a:r>
              <a:r>
                <a:rPr lang="ru-RU" sz="16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та </a:t>
              </a:r>
              <a:r>
                <a:rPr lang="ru-RU" sz="1600" i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чому</a:t>
              </a:r>
              <a:r>
                <a:rPr lang="ru-RU" sz="16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i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саме</a:t>
              </a:r>
              <a:r>
                <a:rPr lang="ru-RU" sz="16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i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таку</a:t>
              </a:r>
              <a:r>
                <a:rPr lang="ru-RU" sz="16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i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назву</a:t>
              </a:r>
              <a:r>
                <a:rPr lang="ru-RU" sz="16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i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можна</a:t>
              </a:r>
              <a:r>
                <a:rPr lang="ru-RU" sz="16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i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придумати</a:t>
              </a:r>
              <a:r>
                <a:rPr lang="ru-RU" sz="16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до </a:t>
              </a:r>
              <a:r>
                <a:rPr lang="ru-RU" sz="1600" i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оповідання</a:t>
              </a:r>
              <a:r>
                <a:rPr lang="ru-RU" sz="16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.)</a:t>
              </a:r>
              <a:r>
                <a:rPr lang="ru-RU" sz="16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16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</a:t>
              </a:r>
              <a:r>
                <a:rPr lang="ru-RU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r>
                <a:rPr lang="ru-R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Дай </a:t>
              </a:r>
              <a:r>
                <a:rPr lang="ru-RU" sz="16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відповідь</a:t>
              </a:r>
              <a:r>
                <a:rPr lang="ru-R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на </a:t>
              </a:r>
              <a:r>
                <a:rPr lang="ru-RU" sz="16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запитання</a:t>
              </a:r>
              <a:r>
                <a:rPr lang="ru-R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— </a:t>
              </a:r>
              <a:r>
                <a:rPr lang="ru-RU" sz="16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Що</a:t>
              </a:r>
              <a:r>
                <a:rPr lang="ru-R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вишиває</a:t>
              </a:r>
              <a:r>
                <a:rPr lang="ru-R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Даша?</a:t>
              </a:r>
              <a:r>
                <a:rPr lang="ru-RU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— Кому </a:t>
              </a:r>
              <a:r>
                <a:rPr lang="ru-R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Даша </a:t>
              </a:r>
              <a:r>
                <a:rPr lang="ru-RU" sz="16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вишиває</a:t>
              </a:r>
              <a:r>
                <a:rPr lang="ru-R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подушку?</a:t>
              </a:r>
              <a:br>
                <a:rPr lang="ru-RU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— </a:t>
              </a:r>
              <a:r>
                <a:rPr lang="ru-R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Як </a:t>
              </a:r>
              <a:r>
                <a:rPr lang="ru-RU" sz="16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ти</a:t>
              </a:r>
              <a:r>
                <a:rPr lang="ru-R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думаєш</a:t>
              </a:r>
              <a:r>
                <a:rPr lang="ru-R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16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чому</a:t>
              </a:r>
              <a:r>
                <a:rPr lang="ru-R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Даша </a:t>
              </a:r>
              <a:r>
                <a:rPr lang="ru-RU" sz="16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вишиваєт</a:t>
              </a:r>
              <a:r>
                <a:rPr lang="ru-R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бабусі</a:t>
              </a:r>
              <a:r>
                <a:rPr lang="ru-R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подушку?</a:t>
              </a:r>
              <a:br>
                <a:rPr lang="ru-RU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— </a:t>
              </a:r>
              <a:r>
                <a:rPr lang="ru-RU" sz="16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Який</a:t>
              </a:r>
              <a:r>
                <a:rPr lang="ru-R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малюнок</a:t>
              </a:r>
              <a:r>
                <a:rPr lang="ru-R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буде </a:t>
              </a:r>
              <a:r>
                <a:rPr lang="ru-RU" sz="16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вишитий</a:t>
              </a:r>
              <a:r>
                <a:rPr lang="ru-R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на </a:t>
              </a:r>
              <a:r>
                <a:rPr lang="ru-RU" sz="16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подушці</a:t>
              </a:r>
              <a:r>
                <a:rPr lang="ru-R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br>
                <a:rPr lang="ru-R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— </a:t>
              </a:r>
              <a:r>
                <a:rPr lang="ru-RU" sz="16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Що</a:t>
              </a:r>
              <a:r>
                <a:rPr lang="ru-R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вже</a:t>
              </a:r>
              <a:r>
                <a:rPr lang="ru-R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вишила</a:t>
              </a:r>
              <a:r>
                <a:rPr lang="ru-R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Даша</a:t>
              </a:r>
              <a:r>
                <a:rPr lang="ru-RU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  <a:p>
              <a:r>
                <a:rPr lang="ru-RU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</a:t>
              </a:r>
              <a:r>
                <a:rPr lang="ru-RU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r>
                <a:rPr lang="ru-R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Придумай </a:t>
              </a:r>
              <a:r>
                <a:rPr lang="ru-RU" sz="16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продовження</a:t>
              </a:r>
              <a:r>
                <a:rPr lang="ru-R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оповідання</a:t>
              </a:r>
              <a:r>
                <a:rPr lang="ru-R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ru-RU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</a:t>
              </a:r>
              <a:r>
                <a:rPr lang="ru-RU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r>
                <a:rPr lang="ru-RU" sz="16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Перекажи</a:t>
              </a:r>
              <a:r>
                <a:rPr lang="ru-R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оповідання</a:t>
              </a:r>
              <a:r>
                <a:rPr lang="ru-R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матусі</a:t>
              </a:r>
              <a:r>
                <a:rPr lang="ru-R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16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татусю</a:t>
              </a:r>
              <a:r>
                <a:rPr lang="ru-R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16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бабусі</a:t>
              </a:r>
              <a:r>
                <a:rPr lang="ru-R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та </a:t>
              </a:r>
              <a:r>
                <a:rPr lang="ru-RU" sz="16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дідусю</a:t>
              </a:r>
              <a:r>
                <a:rPr lang="ru-R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ru-RU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 </a:t>
              </a:r>
              <a:r>
                <a:rPr lang="ru-RU" sz="16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забувай</a:t>
              </a:r>
              <a:r>
                <a:rPr lang="ru-R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красиво </a:t>
              </a:r>
              <a:r>
                <a:rPr lang="ru-R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та </a:t>
              </a:r>
              <a:r>
                <a:rPr lang="ru-RU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правильно </a:t>
              </a:r>
              <a:r>
                <a:rPr lang="ru-RU" sz="16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вимовляти</a:t>
              </a:r>
              <a:r>
                <a:rPr lang="ru-RU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r>
                <a:rPr lang="ru-RU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звук [Ш</a:t>
              </a:r>
              <a:r>
                <a:rPr lang="ru-RU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]</a:t>
              </a:r>
              <a:r>
                <a:rPr lang="ru-R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r>
                <a:rPr lang="uk-UA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uk-UA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ru-R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Постав </a:t>
              </a:r>
              <a:r>
                <a:rPr lang="ru-RU" sz="16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собі</a:t>
              </a:r>
              <a:r>
                <a:rPr lang="ru-R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оцінку</a:t>
              </a:r>
              <a:r>
                <a:rPr lang="ru-R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r>
                <a:rPr lang="ru-RU" sz="2800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⭐</a:t>
              </a:r>
              <a:r>
                <a:rPr lang="ru-R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— </a:t>
              </a:r>
              <a:r>
                <a:rPr lang="ru-RU" sz="16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старався</a:t>
              </a:r>
              <a:r>
                <a:rPr lang="ru-R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трошки</a:t>
              </a:r>
              <a:endPara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2400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⭐⭐</a:t>
              </a:r>
              <a:r>
                <a:rPr lang="ru-R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— </a:t>
              </a:r>
              <a:r>
                <a:rPr lang="ru-RU" sz="16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старався</a:t>
              </a:r>
              <a:r>
                <a:rPr lang="ru-R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добре</a:t>
              </a:r>
              <a:endPara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2400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⭐⭐⭐ </a:t>
              </a:r>
              <a:r>
                <a:rPr lang="ru-R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— </a:t>
              </a:r>
              <a:r>
                <a:rPr lang="ru-RU" sz="16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працював</a:t>
              </a:r>
              <a:r>
                <a:rPr lang="ru-R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відмінно</a:t>
              </a:r>
              <a:endPara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2900" y="3657601"/>
              <a:ext cx="960000" cy="1440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9131" y="3657601"/>
              <a:ext cx="960000" cy="1440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5362" y="3657601"/>
              <a:ext cx="960000" cy="1440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17" name="Группа 16"/>
          <p:cNvGrpSpPr/>
          <p:nvPr/>
        </p:nvGrpSpPr>
        <p:grpSpPr>
          <a:xfrm>
            <a:off x="722891" y="191943"/>
            <a:ext cx="8563709" cy="4149969"/>
            <a:chOff x="1092721" y="-114656"/>
            <a:chExt cx="8563709" cy="4149969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84" t="12920" r="11976" b="14187"/>
            <a:stretch/>
          </p:blipFill>
          <p:spPr>
            <a:xfrm>
              <a:off x="6121921" y="623896"/>
              <a:ext cx="3534509" cy="3411417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82" t="13584" r="11977" b="15401"/>
            <a:stretch/>
          </p:blipFill>
          <p:spPr>
            <a:xfrm>
              <a:off x="3589737" y="-114656"/>
              <a:ext cx="3534508" cy="3323492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83" t="13891" r="12036" b="15094"/>
            <a:stretch/>
          </p:blipFill>
          <p:spPr>
            <a:xfrm>
              <a:off x="1092721" y="685443"/>
              <a:ext cx="3499339" cy="33234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893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CD74C1F-12A3-49DC-A2B2-E25F9A2F66C6}"/>
</file>

<file path=customXml/itemProps2.xml><?xml version="1.0" encoding="utf-8"?>
<ds:datastoreItem xmlns:ds="http://schemas.openxmlformats.org/officeDocument/2006/customXml" ds:itemID="{FE495ED2-659C-4E6B-9546-445E04576CE3}"/>
</file>

<file path=customXml/itemProps3.xml><?xml version="1.0" encoding="utf-8"?>
<ds:datastoreItem xmlns:ds="http://schemas.openxmlformats.org/officeDocument/2006/customXml" ds:itemID="{B54DC099-96C7-495C-8D2A-B237EC70BFF8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17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</cp:revision>
  <dcterms:created xsi:type="dcterms:W3CDTF">2025-12-17T07:19:27Z</dcterms:created>
  <dcterms:modified xsi:type="dcterms:W3CDTF">2025-12-25T10:50:09Z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