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E69FC-5C52-673C-13A9-4D470CE41968}" v="4" dt="2026-01-01T21:17:44.519"/>
    <p1510:client id="{4F45A49B-6504-EF25-1D07-6E589A5EF5C6}" v="1" dt="2026-01-01T21:18:22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80E69FC-5C52-673C-13A9-4D470CE41968}"/>
    <pc:docChg chg="modSld">
      <pc:chgData name="somovaasya3" userId="S::somovaasya3_gmail.com#ext#@slideedu.onmicrosoft.com::05b36399-d501-4a7b-87fd-615099445ab5" providerId="AD" clId="Web-{280E69FC-5C52-673C-13A9-4D470CE41968}" dt="2026-01-01T21:17:44.519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280E69FC-5C52-673C-13A9-4D470CE41968}" dt="2026-01-01T21:17:44.519" v="3" actId="1076"/>
        <pc:sldMkLst>
          <pc:docMk/>
          <pc:sldMk cId="1530114677" sldId="257"/>
        </pc:sldMkLst>
        <pc:picChg chg="mod">
          <ac:chgData name="somovaasya3" userId="S::somovaasya3_gmail.com#ext#@slideedu.onmicrosoft.com::05b36399-d501-4a7b-87fd-615099445ab5" providerId="AD" clId="Web-{280E69FC-5C52-673C-13A9-4D470CE41968}" dt="2026-01-01T21:17:44.519" v="3" actId="1076"/>
          <ac:picMkLst>
            <pc:docMk/>
            <pc:sldMk cId="1530114677" sldId="257"/>
            <ac:picMk id="8" creationId="{224B2064-A86E-769E-9F68-CC62545622B2}"/>
          </ac:picMkLst>
        </pc:picChg>
        <pc:picChg chg="mod">
          <ac:chgData name="somovaasya3" userId="S::somovaasya3_gmail.com#ext#@slideedu.onmicrosoft.com::05b36399-d501-4a7b-87fd-615099445ab5" providerId="AD" clId="Web-{280E69FC-5C52-673C-13A9-4D470CE41968}" dt="2026-01-01T21:17:17.092" v="0" actId="14100"/>
          <ac:picMkLst>
            <pc:docMk/>
            <pc:sldMk cId="1530114677" sldId="257"/>
            <ac:picMk id="16" creationId="{B62564EA-8617-AA7D-20FD-1EA1E8474B01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4F45A49B-6504-EF25-1D07-6E589A5EF5C6}"/>
    <pc:docChg chg="modSld">
      <pc:chgData name="somovaasya3" userId="S::somovaasya3_gmail.com#ext#@slideedu.onmicrosoft.com::05b36399-d501-4a7b-87fd-615099445ab5" providerId="AD" clId="Web-{4F45A49B-6504-EF25-1D07-6E589A5EF5C6}" dt="2026-01-01T21:18:22.397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4F45A49B-6504-EF25-1D07-6E589A5EF5C6}" dt="2026-01-01T21:18:22.397" v="0" actId="14100"/>
        <pc:sldMkLst>
          <pc:docMk/>
          <pc:sldMk cId="1530114677" sldId="257"/>
        </pc:sldMkLst>
        <pc:picChg chg="mod">
          <ac:chgData name="somovaasya3" userId="S::somovaasya3_gmail.com#ext#@slideedu.onmicrosoft.com::05b36399-d501-4a7b-87fd-615099445ab5" providerId="AD" clId="Web-{4F45A49B-6504-EF25-1D07-6E589A5EF5C6}" dt="2026-01-01T21:18:22.397" v="0" actId="14100"/>
          <ac:picMkLst>
            <pc:docMk/>
            <pc:sldMk cId="1530114677" sldId="257"/>
            <ac:picMk id="8" creationId="{224B2064-A86E-769E-9F68-CC62545622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EBE5-3CA5-4090-A8DB-98EF38F4A752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4AF3-A439-438B-826E-B99178857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0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779B-578E-EF66-0778-CB8945A47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07DC9BB-08DB-EAA3-F8E5-90A0C4082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E78EF9D-3D54-329A-2394-53B038066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AF557E-92EE-7C98-D29F-09F3C091E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64AF3-A439-438B-826E-B991788577D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55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ACE8-6569-200B-F1C8-F6F88304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E1154-0B9F-98F9-AB34-F981711D5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31093-DEFE-0DDC-CCE2-FE5AA3E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DD4B2-1031-21E6-FAF0-D702FDA9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4BDF0-0908-4848-EE10-CA58328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3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4FB4-A969-6842-4DF7-95D223F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D0FAC-551A-0232-F186-937EF6BD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C365D-55AC-2EC3-47C2-1A4B557A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BEB76-622A-E5C4-71E8-3BF8C4D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6C467-E400-0DE4-57B4-A6A47EE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1A7AF-B85A-B494-7278-9BD2BDEA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88785-663A-56A2-5F02-FA299EB4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8FE6D-AFB2-35E9-5673-38FA7EB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4C28E-40D4-8A1F-CEC8-C6CF35AF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79C6E-9F17-9B9D-4C56-3D0A9FA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6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F0821-D527-B7EA-C7D2-C7854286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3842B-4CEB-6E7D-DB29-48EF5441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30D99-0BE7-38EE-E209-7865F8FD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814DB-3047-A747-C3FD-BFB398C5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4A0F2-C694-7512-D2D4-923E21B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B0AE-563F-6830-19E3-F09683AD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E6E6D-1C55-4821-9443-8687996F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0CFC-7DDB-F6FA-6AB6-136ED76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EE155-9E50-C1F6-9CA6-62E1161B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FD862-BDFF-433C-24D8-937B3F58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6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D3F75-663E-C4CC-FBDD-308C71AE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E2A95-B706-AA08-C11F-372F9AF2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F6A1A-BBE8-003E-2995-C74A1C59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DE424-BD1F-2302-A5DA-1C48E7B8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CC5FB-ABC5-1028-4B3A-5FF11FE8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748B7-3D29-1E3A-C2BE-118ED939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9C9B-6ECD-6B7A-BC0A-ADE3B9F6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49F7A-7B7F-5AC6-73E0-9C11BE19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A3017-5EF7-65A8-739B-57F0B86F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BEA72C-5E4D-D94E-EA63-68C199DFA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21231-FCAE-B492-0873-82B4BA9D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648DBC-CC6C-8E32-F0DE-2C6A4D7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F41602-C173-82DF-A965-3A01787B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87B9FC-0E90-06C1-6291-74DED46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23FF-500C-5C55-FF0E-4B10D2B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8533D-3040-5ED3-DFB7-AA7BA1DD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B28D-08DD-5FF1-34DE-CAAF2E0B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7E1E97-2638-18FB-205E-045CAC8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B49C4-DD56-F992-7D57-E35DC383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BB38-B87E-0668-1295-FD5C564B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DEF48-661C-1106-9241-3330ACA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2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BB80-FEFC-B6C7-564F-27DEFAF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88EC3-8F0E-9210-9216-B57B40BD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C4D4C-55F7-B291-01AA-768076A61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62132-8936-C7B7-45D3-A92E4DE5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55847-AA87-B5A1-0B34-24B37E2F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522E84-E265-2968-ED1D-09DC644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1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474D1-B456-508B-4C03-75895A7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6C0B5-8396-D980-D60D-968B528BF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3AD54-5A67-66D8-7D96-E2B36DFC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46888-2BD0-80F5-CEED-50B08EE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49B17-B7B5-49A3-E229-A484FC2C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F0202-6E0A-56BB-C7ED-6DEBF5A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D49A-F1FB-A88A-E551-C1E9A906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C42D8-D0BB-D2B8-F9DF-F9725C79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F9514-6823-941F-A7B3-F51AA91D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F3F1-0549-ECB7-62D1-93CED6C58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49604-E655-FF9D-EA57-877427727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9EC14-8A5D-A528-2E89-D2C5EDD7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2564EA-8617-AA7D-20FD-1EA1E8474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" y="6255"/>
            <a:ext cx="12258689" cy="6876421"/>
          </a:xfrm>
          <a:prstGeom prst="rect">
            <a:avLst/>
          </a:prstGeom>
        </p:spPr>
      </p:pic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6AE56365-062C-48F2-A3A3-8F328A8BFAB8}"/>
              </a:ext>
            </a:extLst>
          </p:cNvPr>
          <p:cNvSpPr/>
          <p:nvPr/>
        </p:nvSpPr>
        <p:spPr>
          <a:xfrm>
            <a:off x="254716" y="1298687"/>
            <a:ext cx="8998477" cy="502431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6041A1-033C-BCCE-B6DD-0D856697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9"/>
          <a:stretch>
            <a:fillRect/>
          </a:stretch>
        </p:blipFill>
        <p:spPr>
          <a:xfrm>
            <a:off x="389350" y="1468579"/>
            <a:ext cx="8654340" cy="4683967"/>
          </a:xfrm>
          <a:prstGeom prst="round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62EF4B10-3CB3-5C2B-CA50-2C609297E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11290" r="16428" b="17494"/>
          <a:stretch>
            <a:fillRect/>
          </a:stretch>
        </p:blipFill>
        <p:spPr>
          <a:xfrm>
            <a:off x="993652" y="3427231"/>
            <a:ext cx="2944571" cy="26467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F683C45-284F-198D-D203-7336B13C5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9882" r="11274" b="15001"/>
          <a:stretch>
            <a:fillRect/>
          </a:stretch>
        </p:blipFill>
        <p:spPr>
          <a:xfrm>
            <a:off x="5038435" y="2455328"/>
            <a:ext cx="1312000" cy="12570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8696EBE-FB42-3FFF-F5EC-9B4887981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11257" r="11500" b="18630"/>
          <a:stretch>
            <a:fillRect/>
          </a:stretch>
        </p:blipFill>
        <p:spPr>
          <a:xfrm>
            <a:off x="6747457" y="2602531"/>
            <a:ext cx="1224593" cy="11438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909358D-B531-8982-BC89-B4CDF0A6A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91" y="1326705"/>
            <a:ext cx="1538089" cy="15568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F184222-7BE5-89AC-39E4-F62937C600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02" y="3474136"/>
            <a:ext cx="1360154" cy="13917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91B108E-440C-BA19-29C3-48A127750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33" y="2196834"/>
            <a:ext cx="1500075" cy="155689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47DB747-8661-112E-C66C-EEA8FEC9F7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20" y="1222043"/>
            <a:ext cx="1669633" cy="17136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C357C93-B522-A9F9-D00A-E8B4E5A126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32" y="1698088"/>
            <a:ext cx="1497217" cy="145746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A376438-E968-57D8-08CB-1A0D08430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49" y="1210766"/>
            <a:ext cx="1667827" cy="169509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329810A-B416-1B86-1B13-1E2A908558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99" y="2375529"/>
            <a:ext cx="1344714" cy="138420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BAE6A22-38A3-2737-953C-61BB11C9A0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2" y="1410790"/>
            <a:ext cx="1362671" cy="1388591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AD111990-0DF7-6566-692D-97D8B14FD84A}"/>
              </a:ext>
            </a:extLst>
          </p:cNvPr>
          <p:cNvSpPr/>
          <p:nvPr/>
        </p:nvSpPr>
        <p:spPr>
          <a:xfrm>
            <a:off x="4186856" y="2236204"/>
            <a:ext cx="507938" cy="44641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A982EA40-7CE2-204D-6CD5-ECD3881D2B84}"/>
              </a:ext>
            </a:extLst>
          </p:cNvPr>
          <p:cNvSpPr/>
          <p:nvPr/>
        </p:nvSpPr>
        <p:spPr>
          <a:xfrm>
            <a:off x="1043915" y="1915543"/>
            <a:ext cx="475825" cy="40983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55509E6-4CC9-8E59-6348-BCBBC04F29CC}"/>
              </a:ext>
            </a:extLst>
          </p:cNvPr>
          <p:cNvSpPr/>
          <p:nvPr/>
        </p:nvSpPr>
        <p:spPr>
          <a:xfrm>
            <a:off x="3047724" y="1898106"/>
            <a:ext cx="494611" cy="39294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8F3C33D3-F760-9C50-4BCC-08F0EFE31889}"/>
              </a:ext>
            </a:extLst>
          </p:cNvPr>
          <p:cNvSpPr/>
          <p:nvPr/>
        </p:nvSpPr>
        <p:spPr>
          <a:xfrm>
            <a:off x="5284441" y="1858382"/>
            <a:ext cx="498247" cy="44173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D67F701A-D75A-97EE-C8D8-30D4994EB743}"/>
              </a:ext>
            </a:extLst>
          </p:cNvPr>
          <p:cNvSpPr/>
          <p:nvPr/>
        </p:nvSpPr>
        <p:spPr>
          <a:xfrm>
            <a:off x="8059205" y="3978449"/>
            <a:ext cx="503515" cy="445884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1F68385-FB94-01A7-9DAB-C4D333ACC972}"/>
              </a:ext>
            </a:extLst>
          </p:cNvPr>
          <p:cNvSpPr/>
          <p:nvPr/>
        </p:nvSpPr>
        <p:spPr>
          <a:xfrm>
            <a:off x="7110591" y="3021223"/>
            <a:ext cx="507737" cy="45967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38937050-35E9-B0C4-F603-31443C0159D8}"/>
              </a:ext>
            </a:extLst>
          </p:cNvPr>
          <p:cNvSpPr/>
          <p:nvPr/>
        </p:nvSpPr>
        <p:spPr>
          <a:xfrm>
            <a:off x="3022927" y="2909672"/>
            <a:ext cx="508459" cy="41985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939664E3-032B-CF96-897D-B39309A02957}"/>
              </a:ext>
            </a:extLst>
          </p:cNvPr>
          <p:cNvSpPr/>
          <p:nvPr/>
        </p:nvSpPr>
        <p:spPr>
          <a:xfrm>
            <a:off x="8314524" y="2787926"/>
            <a:ext cx="462023" cy="39369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45DD92-25F9-1913-1E1D-82A813B577B5}"/>
              </a:ext>
            </a:extLst>
          </p:cNvPr>
          <p:cNvSpPr/>
          <p:nvPr/>
        </p:nvSpPr>
        <p:spPr>
          <a:xfrm>
            <a:off x="7972050" y="3958207"/>
            <a:ext cx="695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/>
              <a:t>СО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1811BDDA-84EF-7045-D533-3A393B9228FE}"/>
              </a:ext>
            </a:extLst>
          </p:cNvPr>
          <p:cNvSpPr/>
          <p:nvPr/>
        </p:nvSpPr>
        <p:spPr>
          <a:xfrm>
            <a:off x="5206436" y="1817249"/>
            <a:ext cx="6768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14C5A2A-92D6-97EE-CB34-54E108A56FD5}"/>
              </a:ext>
            </a:extLst>
          </p:cNvPr>
          <p:cNvSpPr/>
          <p:nvPr/>
        </p:nvSpPr>
        <p:spPr>
          <a:xfrm>
            <a:off x="4090733" y="2193234"/>
            <a:ext cx="685888" cy="5186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uk-UA" sz="2800" b="1" dirty="0"/>
              <a:t>І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D09D5C6-A40A-76BC-E3D8-97910EBD6A45}"/>
              </a:ext>
            </a:extLst>
          </p:cNvPr>
          <p:cNvSpPr/>
          <p:nvPr/>
        </p:nvSpPr>
        <p:spPr>
          <a:xfrm>
            <a:off x="2951625" y="2848260"/>
            <a:ext cx="647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FD186693-7F30-7F6E-C57E-36DA2CB7E757}"/>
              </a:ext>
            </a:extLst>
          </p:cNvPr>
          <p:cNvSpPr/>
          <p:nvPr/>
        </p:nvSpPr>
        <p:spPr>
          <a:xfrm>
            <a:off x="974602" y="1858382"/>
            <a:ext cx="609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C59CF8E0-D2BC-5B81-72FB-649A07396FC3}"/>
              </a:ext>
            </a:extLst>
          </p:cNvPr>
          <p:cNvSpPr/>
          <p:nvPr/>
        </p:nvSpPr>
        <p:spPr>
          <a:xfrm>
            <a:off x="7618328" y="1923221"/>
            <a:ext cx="505331" cy="38201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4B2064-A86E-769E-9F68-CC62545622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29380" y="4065103"/>
            <a:ext cx="2327941" cy="2243367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22756BD6-B7FD-0937-32F2-4D61C6EF8C49}"/>
              </a:ext>
            </a:extLst>
          </p:cNvPr>
          <p:cNvSpPr/>
          <p:nvPr/>
        </p:nvSpPr>
        <p:spPr>
          <a:xfrm>
            <a:off x="5437934" y="2906866"/>
            <a:ext cx="552614" cy="46928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14EFC7AA-D62D-121F-D17C-154F7B9FEDA2}"/>
              </a:ext>
            </a:extLst>
          </p:cNvPr>
          <p:cNvSpPr/>
          <p:nvPr/>
        </p:nvSpPr>
        <p:spPr>
          <a:xfrm>
            <a:off x="7521082" y="1847158"/>
            <a:ext cx="6825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0B57B6F-560D-A56D-0FA5-AAE0093F62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6" y="1598829"/>
            <a:ext cx="1436147" cy="147832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F9DB494-D140-8A4F-97F7-367A0D97A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3" y="3277034"/>
            <a:ext cx="1501864" cy="1526418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E6FAA9FC-D02B-0D8C-DD1B-BB916EE953E1}"/>
              </a:ext>
            </a:extLst>
          </p:cNvPr>
          <p:cNvSpPr/>
          <p:nvPr/>
        </p:nvSpPr>
        <p:spPr>
          <a:xfrm>
            <a:off x="1923555" y="2196834"/>
            <a:ext cx="508169" cy="38766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1B2F9E4-633C-1B91-CC3B-961C546AE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97" y="1671779"/>
            <a:ext cx="1360154" cy="1391785"/>
          </a:xfrm>
          <a:prstGeom prst="rect">
            <a:avLst/>
          </a:prstGeom>
        </p:spPr>
      </p:pic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EED6E2C-7283-37A5-C73F-08303A81A2B2}"/>
              </a:ext>
            </a:extLst>
          </p:cNvPr>
          <p:cNvSpPr/>
          <p:nvPr/>
        </p:nvSpPr>
        <p:spPr>
          <a:xfrm>
            <a:off x="5328924" y="2854412"/>
            <a:ext cx="750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37187F5-313E-531D-3E4E-3734D5A82D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4" y="2456034"/>
            <a:ext cx="1436148" cy="145746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2B48ECE-694D-2344-BB88-8B6B9C5C25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07" y="2940786"/>
            <a:ext cx="1441218" cy="1483547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4092B9BD-94D8-3AA7-E4D5-FFF78A356F19}"/>
              </a:ext>
            </a:extLst>
          </p:cNvPr>
          <p:cNvSpPr/>
          <p:nvPr/>
        </p:nvSpPr>
        <p:spPr>
          <a:xfrm>
            <a:off x="1015089" y="3034874"/>
            <a:ext cx="539359" cy="400278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CA6D340D-3A27-C03E-90E4-54C641E25D4B}"/>
              </a:ext>
            </a:extLst>
          </p:cNvPr>
          <p:cNvSpPr/>
          <p:nvPr/>
        </p:nvSpPr>
        <p:spPr>
          <a:xfrm>
            <a:off x="4929423" y="-2140011"/>
            <a:ext cx="629890" cy="47341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618B1F6-2D93-BF90-D8EC-CAD74F653815}"/>
              </a:ext>
            </a:extLst>
          </p:cNvPr>
          <p:cNvSpPr/>
          <p:nvPr/>
        </p:nvSpPr>
        <p:spPr>
          <a:xfrm>
            <a:off x="6495785" y="2179616"/>
            <a:ext cx="495312" cy="42291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F5B7F4C3-984A-386A-7469-D07F6D07D187}"/>
              </a:ext>
            </a:extLst>
          </p:cNvPr>
          <p:cNvSpPr/>
          <p:nvPr/>
        </p:nvSpPr>
        <p:spPr>
          <a:xfrm>
            <a:off x="1870350" y="2139730"/>
            <a:ext cx="614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uk-UA" sz="2800" b="1" dirty="0"/>
              <a:t>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C82AEA74-4772-8345-3E42-57B322B0CA88}"/>
              </a:ext>
            </a:extLst>
          </p:cNvPr>
          <p:cNvSpPr/>
          <p:nvPr/>
        </p:nvSpPr>
        <p:spPr>
          <a:xfrm>
            <a:off x="4228678" y="3480896"/>
            <a:ext cx="585854" cy="467478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7CEFAD69-492F-12EF-9DC2-2B2AA36347A6}"/>
              </a:ext>
            </a:extLst>
          </p:cNvPr>
          <p:cNvSpPr/>
          <p:nvPr/>
        </p:nvSpPr>
        <p:spPr>
          <a:xfrm>
            <a:off x="6240909" y="3857547"/>
            <a:ext cx="536256" cy="44120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9D2E9A7B-36F1-E5DE-5553-20FD1D69FF8D}"/>
              </a:ext>
            </a:extLst>
          </p:cNvPr>
          <p:cNvSpPr/>
          <p:nvPr/>
        </p:nvSpPr>
        <p:spPr>
          <a:xfrm>
            <a:off x="2917313" y="1824434"/>
            <a:ext cx="7450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D62676C5-D36D-3A4E-E0AC-9E4FD87C6B5E}"/>
              </a:ext>
            </a:extLst>
          </p:cNvPr>
          <p:cNvSpPr/>
          <p:nvPr/>
        </p:nvSpPr>
        <p:spPr>
          <a:xfrm>
            <a:off x="7039956" y="2996115"/>
            <a:ext cx="671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/>
              <a:t>ІС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58525AE3-0223-FDB3-3F22-904532273052}"/>
              </a:ext>
            </a:extLst>
          </p:cNvPr>
          <p:cNvSpPr/>
          <p:nvPr/>
        </p:nvSpPr>
        <p:spPr>
          <a:xfrm>
            <a:off x="8235290" y="2723162"/>
            <a:ext cx="6301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BF216B3-7A54-8992-F467-B394C4F3B0EE}"/>
              </a:ext>
            </a:extLst>
          </p:cNvPr>
          <p:cNvSpPr/>
          <p:nvPr/>
        </p:nvSpPr>
        <p:spPr>
          <a:xfrm>
            <a:off x="958537" y="2958937"/>
            <a:ext cx="647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СЯ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672C1B4B-946B-2297-5862-C7169AE22631}"/>
              </a:ext>
            </a:extLst>
          </p:cNvPr>
          <p:cNvSpPr/>
          <p:nvPr/>
        </p:nvSpPr>
        <p:spPr>
          <a:xfrm>
            <a:off x="4178076" y="3454205"/>
            <a:ext cx="647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62AC2BD3-6DB7-3D85-FE73-CBFDF3EC8169}"/>
              </a:ext>
            </a:extLst>
          </p:cNvPr>
          <p:cNvSpPr/>
          <p:nvPr/>
        </p:nvSpPr>
        <p:spPr>
          <a:xfrm>
            <a:off x="6134195" y="3810563"/>
            <a:ext cx="7517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uk-UA" sz="2800" b="1" dirty="0"/>
              <a:t>Ю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AE9BFB2E-B183-3B22-09A0-89ED11540AC3}"/>
              </a:ext>
            </a:extLst>
          </p:cNvPr>
          <p:cNvSpPr/>
          <p:nvPr/>
        </p:nvSpPr>
        <p:spPr>
          <a:xfrm>
            <a:off x="6426645" y="2129054"/>
            <a:ext cx="6153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/>
              <a:t>ЕС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25651DD-81B2-8B8C-EA79-919F4AEADE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" y="246281"/>
            <a:ext cx="1123080" cy="102033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465826CA-C4B4-B0A0-291A-DE72BA0F18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8" y="2028888"/>
            <a:ext cx="4049308" cy="37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46 L 0.03906 0.05463 C 0.04752 0.06575 0.05755 0.08565 0.0668 0.10811 C 0.07721 0.13426 0.08476 0.15649 0.08815 0.17431 L 0.10586 0.25764 " pathEditMode="relative" rAng="3240000" ptsTypes="AAAAA"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46 L 0.03906 0.05463 C 0.04752 0.06574 0.05755 0.08565 0.0668 0.1081 C 0.07721 0.13426 0.08476 0.15648 0.08815 0.1743 L 0.10586 0.25764 " pathEditMode="relative" rAng="3240000" ptsTypes="AAAAA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3906 0.05509 C 0.04753 0.0662 0.05755 0.08611 0.0668 0.10856 C 0.07747 0.13472 0.08477 0.15694 0.08815 0.17476 L 0.10586 0.2581 " pathEditMode="relative" rAng="324000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3 L 0.04674 0.10139 C 0.05573 0.12268 0.06732 0.15741 0.07682 0.19537 C 0.08828 0.23912 0.09557 0.27477 0.09844 0.30092 L 0.11263 0.43125 " pathEditMode="relative" rAng="3900000" ptsTypes="AAAAA">
                                      <p:cBhvr>
                                        <p:cTn id="2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07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69 L 0.04661 0.10162 C 0.05573 0.12292 0.06718 0.15764 0.07669 0.19561 C 0.08815 0.23912 0.09557 0.275 0.09843 0.30116 L 0.11263 0.43149 " pathEditMode="relative" rAng="3900000" ptsTypes="AAAAA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07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L 0.04661 0.10162 C 0.05573 0.12292 0.06719 0.15764 0.07669 0.1956 C 0.08815 0.23912 0.09557 0.275 0.09844 0.30116 L 0.11263 0.43148 " pathEditMode="relative" rAng="3900000" ptsTypes="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37 L 0.02343 0.10509 C 0.02825 0.12616 0.03294 0.1588 0.03684 0.19306 C 0.04114 0.23218 0.04336 0.26458 0.04336 0.28727 L 0.04388 0.39676 " pathEditMode="relative" rAng="4740000" ptsTypes="AAAAA">
                                      <p:cBhvr>
                                        <p:cTn id="4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939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94 L 0.0233 0.10533 C 0.02812 0.12639 0.03294 0.15903 0.03671 0.19329 C 0.04101 0.23241 0.04323 0.26482 0.04323 0.2875 L 0.04375 0.39699 " pathEditMode="relative" rAng="4740000" ptsTypes="A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939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94 L 0.02331 0.10532 C 0.02812 0.12639 0.03294 0.15903 0.03672 0.19329 C 0.04102 0.23241 0.04323 0.26482 0.04323 0.2875 L 0.04375 0.39699 " pathEditMode="relative" rAng="4740000" ptsTypes="AAAAA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352 0.07732 C 0.00456 0.09422 0.00208 0.11459 -0.00352 0.13449 C -0.01003 0.15718 -0.01693 0.17338 -0.025 0.18195 L -0.06185 0.22547 " pathEditMode="relative" rAng="6960000" ptsTypes="AAAA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247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31 L 0.00299 0.07639 C 0.00404 0.09259 0.00169 0.11273 -0.00417 0.1331 C -0.01068 0.15579 -0.01732 0.17199 -0.02552 0.18009 L -0.06224 0.22454 " pathEditMode="relative" rAng="6960000" ptsTypes="AAAAA">
                                      <p:cBhvr>
                                        <p:cTn id="6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352 0.07732 C 0.00456 0.09422 0.00209 0.11459 -0.00351 0.13449 C -0.01002 0.15718 -0.01692 0.17338 -0.025 0.18195 L -0.06184 0.22547 " pathEditMode="relative" rAng="6960000" ptsTypes="AAAAA">
                                      <p:cBhvr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7 L 0.00625 0.12037 C 0.00781 0.1456 0.0056 0.18148 0.00052 0.21736 C -0.00521 0.25949 -0.0125 0.29166 -0.02083 0.3125 L -0.05833 0.41389 " pathEditMode="relative" rAng="6240000" ptsTypes="AAAAA"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138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0.00625 0.12037 C 0.00781 0.14561 0.0056 0.18149 0.00052 0.21737 C -0.00521 0.25949 -0.0125 0.29167 -0.02083 0.3125 L -0.05833 0.41389 " pathEditMode="relative" rAng="6240000" ptsTypes="AAAAA">
                                      <p:cBhvr>
                                        <p:cTn id="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138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0.00625 0.12037 C 0.00781 0.1456 0.0056 0.18148 0.00052 0.21736 C -0.00521 0.25949 -0.0125 0.29167 -0.02083 0.3125 L -0.05833 0.41389 " pathEditMode="relative" rAng="6240000" ptsTypes="AAAAA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-0.03659 0.09977 C -0.04401 0.12061 -0.05586 0.15186 -0.06849 0.18357 C -0.08268 0.22014 -0.0944 0.24862 -0.10299 0.26875 L -0.14375 0.36343 " pathEditMode="relative" rAng="7500000" ptsTypes="AAAAA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838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3685 0.0993 C -0.04427 0.12014 -0.05612 0.15139 -0.06875 0.1831 C -0.08294 0.21967 -0.09466 0.24815 -0.10325 0.26829 L -0.14401 0.36296 " pathEditMode="relative" rAng="7500000" ptsTypes="AAAAA">
                                      <p:cBhvr>
                                        <p:cTn id="10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838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03633 0.10046 C -0.04375 0.12107 -0.0556 0.15232 -0.06823 0.18426 C -0.08242 0.2206 -0.09427 0.24931 -0.10274 0.26921 L -0.14349 0.36389 " pathEditMode="relative" rAng="7500000" ptsTypes="AAA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3008 0.07176 C -0.03607 0.0875 -0.04753 0.10348 -0.06081 0.11574 C -0.07604 0.1294 -0.08906 0.13588 -0.09987 0.13542 L -0.15052 0.13635 " pathEditMode="relative" rAng="9180000" ptsTypes="AAAAA">
                                      <p:cBhvr>
                                        <p:cTn id="1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923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3008 0.07176 C -0.03607 0.0875 -0.04753 0.10348 -0.06081 0.11574 C -0.07605 0.1294 -0.08907 0.13588 -0.09987 0.13542 L -0.15052 0.13635 " pathEditMode="relative" rAng="9180000" ptsTypes="AAAAA">
                                      <p:cBhvr>
                                        <p:cTn id="1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923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3008 0.07176 C -0.03607 0.0875 -0.04752 0.10348 -0.06081 0.11574 C -0.07604 0.1294 -0.08906 0.13588 -0.09987 0.13542 L -0.15052 0.13635 " pathEditMode="relative" rAng="9180000" ptsTypes="AAAAA">
                                      <p:cBhvr>
                                        <p:cTn id="1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0599 0.10277 C -0.07266 0.12523 -0.09258 0.15578 -0.11394 0.1868 C -0.13803 0.22106 -0.15808 0.24791 -0.17279 0.26504 L -0.24219 0.34884 " pathEditMode="relative" rAng="3060000" ptsTypes="AAAAA">
                                      <p:cBhvr>
                                        <p:cTn id="1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812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-0.0599 0.10255 C -0.07266 0.125 -0.09271 0.15532 -0.11394 0.18657 C -0.13828 0.22037 -0.15821 0.24745 -0.17292 0.26458 L -0.24232 0.34861 " pathEditMode="relative" rAng="3060000" ptsTypes="AAAAA">
                                      <p:cBhvr>
                                        <p:cTn id="1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814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62 L -0.06003 0.10208 C -0.07266 0.12454 -0.09284 0.15486 -0.11406 0.18611 C -0.13828 0.21991 -0.15821 0.24653 -0.17292 0.26412 L -0.24232 0.34768 " pathEditMode="relative" rAng="3060000" ptsTypes="AAAAA">
                                      <p:cBhvr>
                                        <p:cTn id="14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85185E-6 L -0.0655 0.05486 C -0.0793 0.06528 -0.09922 0.08379 -0.11927 0.10625 C -0.1418 0.13125 -0.15951 0.1537 -0.1707 0.17129 L -0.22695 0.25185 " pathEditMode="relative" rAng="8880000" ptsTypes="AAAAA">
                                      <p:cBhvr>
                                        <p:cTn id="15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166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6524 0.05463 C -0.07904 0.06527 -0.09896 0.08356 -0.11901 0.10625 C -0.14154 0.13125 -0.15925 0.15347 -0.17045 0.17129 L -0.2267 0.25185 " pathEditMode="relative" rAng="8880000" ptsTypes="AAAAA"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1667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6523 0.05463 C -0.07903 0.06528 -0.09895 0.08357 -0.11901 0.10625 C -0.14153 0.13125 -0.15924 0.15347 -0.17005 0.17176 L -0.22669 0.25185 " pathEditMode="relative" rAng="8880000" ptsTypes="AAAAA">
                                      <p:cBhvr>
                                        <p:cTn id="1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92 L -0.08099 0.10602 C -0.09752 0.12732 -0.12317 0.1588 -0.15143 0.18935 C -0.18333 0.22454 -0.20885 0.25139 -0.22708 0.26852 L -0.31601 0.35023 " pathEditMode="relative" rAng="8880000" ptsTypes="AAAAA">
                                      <p:cBhvr>
                                        <p:cTn id="17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35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8047 0.10672 C -0.09727 0.12824 -0.12292 0.15949 -0.15117 0.19028 C -0.18281 0.22547 -0.20847 0.25209 -0.22682 0.26898 L -0.31563 0.35093 " pathEditMode="relative" rAng="8880000" ptsTypes="AAAAA">
                                      <p:cBhvr>
                                        <p:cTn id="17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356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92 L -0.08099 0.10602 C -0.09752 0.12732 -0.12318 0.1588 -0.15144 0.18935 C -0.18334 0.22454 -0.20886 0.25139 -0.22709 0.26852 L -0.31602 0.35023 " pathEditMode="relative" rAng="8880000" ptsTypes="AAAAA">
                                      <p:cBhvr>
                                        <p:cTn id="1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7435 0.07107 C -0.09049 0.08658 -0.11445 0.10394 -0.14101 0.11736 C -0.17109 0.13241 -0.19531 0.14028 -0.21328 0.14167 L -0.29843 0.15209 " pathEditMode="relative" rAng="4440000" ptsTypes="AAAAA">
                                      <p:cBhvr>
                                        <p:cTn id="1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9699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-0.07434 0.07106 C -0.09049 0.08657 -0.11445 0.10394 -0.14101 0.11736 C -0.17109 0.13241 -0.19531 0.14028 -0.21328 0.14167 L -0.29843 0.15208 " pathEditMode="relative" rAng="4440000" ptsTypes="AAAAA">
                                      <p:cBhvr>
                                        <p:cTn id="19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969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07435 0.07106 C -0.0905 0.08657 -0.11446 0.10393 -0.14102 0.11736 C -0.1711 0.1324 -0.19532 0.14027 -0.21329 0.14166 L -0.29844 0.15208 " pathEditMode="relative" rAng="4440000" ptsTypes="AAAAA">
                                      <p:cBhvr>
                                        <p:cTn id="2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16 L -0.09778 0.16898 C -0.11823 0.20556 -0.1526 0.24676 -0.19023 0.28125 C -0.23398 0.31991 -0.27044 0.34306 -0.29909 0.35139 L -0.43333 0.39329 " pathEditMode="relative" rAng="3780000" ptsTypes="AAAAA">
                                      <p:cBhvr>
                                        <p:cTn id="21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388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15 L -0.09778 0.16898 C -0.11823 0.20555 -0.1526 0.24676 -0.19023 0.28125 C -0.23398 0.3199 -0.27044 0.34305 -0.29909 0.35139 L -0.43333 0.39328 " pathEditMode="relative" rAng="3780000" ptsTypes="AAAAA">
                                      <p:cBhvr>
                                        <p:cTn id="2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3889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39 L -0.09791 0.16922 C -0.11862 0.20579 -0.15286 0.247 -0.19062 0.28125 C -0.23424 0.32037 -0.2707 0.34352 -0.29948 0.35186 L -0.43359 0.39352 " pathEditMode="relative" rAng="3780000" ptsTypes="AAAAA">
                                      <p:cBhvr>
                                        <p:cTn id="2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L -0.10235 0.05 C -0.12409 0.05972 -0.15534 0.08009 -0.18815 0.10208 C -0.22617 0.12801 -0.25495 0.14907 -0.27474 0.1669 L -0.37162 0.25231 " pathEditMode="relative" rAng="4140000" ptsTypes="AAAAA">
                                      <p:cBhvr>
                                        <p:cTn id="23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152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10287 0.05115 C -0.12422 0.06064 -0.15521 0.08101 -0.18816 0.10416 C -0.22605 0.12893 -0.25469 0.15046 -0.27461 0.16851 L -0.37149 0.25162 " pathEditMode="relative" rAng="4140000" ptsTypes="AAAAA">
                                      <p:cBhvr>
                                        <p:cTn id="2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11597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10274 0.05116 C -0.12435 0.06065 -0.15521 0.08102 -0.18815 0.10417 C -0.22605 0.12894 -0.25469 0.15047 -0.27448 0.16829 L -0.37136 0.25162 " pathEditMode="relative" rAng="4140000" ptsTypes="AAAAA">
                                      <p:cBhvr>
                                        <p:cTn id="23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16 L -0.12943 0.07962 C -0.15716 0.09745 -0.19896 0.11782 -0.24362 0.13449 C -0.29323 0.15393 -0.33333 0.16504 -0.36328 0.16805 L -0.50039 0.18796 " pathEditMode="relative" rAng="4680000" ptsTypes="AAAAA">
                                      <p:cBhvr>
                                        <p:cTn id="25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1528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16 L -0.12942 0.07962 C -0.15716 0.09745 -0.19896 0.11782 -0.24362 0.13449 C -0.29323 0.15393 -0.33333 0.16504 -0.36328 0.16805 L -0.50039 0.18796 " pathEditMode="relative" rAng="4680000" ptsTypes="AAAAA">
                                      <p:cBhvr>
                                        <p:cTn id="2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1528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L -0.12956 0.08125 C -0.15716 0.09907 -0.1987 0.11921 -0.24375 0.13611 C -0.29336 0.15509 -0.33346 0.16597 -0.36341 0.16944 L -0.50052 0.18912 " pathEditMode="relative" rAng="4680000" ptsTypes="AAAAA">
                                      <p:cBhvr>
                                        <p:cTn id="2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12565 -0.02176 C -0.15247 -0.03102 -0.19167 -0.0331 -0.23268 -0.02801 C -0.27917 -0.02222 -0.31589 -0.0125 -0.34193 -0.00023 L -0.46432 0.06319 " pathEditMode="relative" rAng="5160000" ptsTypes="AAAAA">
                                      <p:cBhvr>
                                        <p:cTn id="2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324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209 L -0.12617 -0.02384 C -0.15234 -0.0331 -0.19153 -0.03519 -0.23255 -0.03009 C -0.27916 -0.02431 -0.31575 -0.01459 -0.34179 -0.00232 L -0.46419 0.06111 " pathEditMode="relative" rAng="5160000" ptsTypes="AAAAA">
                                      <p:cBhvr>
                                        <p:cTn id="2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324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2565 -0.02176 C -0.15247 -0.03102 -0.19166 -0.0331 -0.23268 -0.02801 C -0.27916 -0.02222 -0.31588 -0.0125 -0.34192 -0.00023 L -0.46432 0.0632 " pathEditMode="relative" rAng="5160000" ptsTypes="AAAAA"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9" grpId="0" animBg="1"/>
      <p:bldP spid="49" grpId="1" animBg="1"/>
      <p:bldP spid="53" grpId="0" animBg="1"/>
      <p:bldP spid="53" grpId="1" animBg="1"/>
      <p:bldP spid="76" grpId="0" animBg="1"/>
      <p:bldP spid="76" grpId="1" animBg="1"/>
      <p:bldP spid="78" grpId="0" animBg="1"/>
      <p:bldP spid="78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9" grpId="0"/>
      <p:bldP spid="89" grpId="1"/>
      <p:bldP spid="94" grpId="0"/>
      <p:bldP spid="94" grpId="1"/>
      <p:bldP spid="96" grpId="0"/>
      <p:bldP spid="96" grpId="1"/>
      <p:bldP spid="97" grpId="0"/>
      <p:bldP spid="97" grpId="1"/>
      <p:bldP spid="98" grpId="0"/>
      <p:bldP spid="98" grpId="1"/>
      <p:bldP spid="85" grpId="0" animBg="1"/>
      <p:bldP spid="85" grpId="1" animBg="1"/>
      <p:bldP spid="55" grpId="0" animBg="1"/>
      <p:bldP spid="55" grpId="1" animBg="1"/>
      <p:bldP spid="93" grpId="0"/>
      <p:bldP spid="93" grpId="1"/>
      <p:bldP spid="51" grpId="0" animBg="1"/>
      <p:bldP spid="51" grpId="1" animBg="1"/>
      <p:bldP spid="95" grpId="0"/>
      <p:bldP spid="95" grpId="1"/>
      <p:bldP spid="71" grpId="0" animBg="1"/>
      <p:bldP spid="71" grpId="1" animBg="1"/>
      <p:bldP spid="75" grpId="0" animBg="1"/>
      <p:bldP spid="75" grpId="1" animBg="1"/>
      <p:bldP spid="99" grpId="0"/>
      <p:bldP spid="99" grpId="1"/>
      <p:bldP spid="79" grpId="0" animBg="1"/>
      <p:bldP spid="79" grpId="1" animBg="1"/>
      <p:bldP spid="82" grpId="0" animBg="1"/>
      <p:bldP spid="82" grpId="1" animBg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A1F10-F485-4D04-BCD1-93EC88EE415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FCB97B9-5F4D-430E-9A1D-5A01FCEBD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5BF8F1-A698-44E2-BEF5-E3964D2E9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20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59</cp:revision>
  <dcterms:created xsi:type="dcterms:W3CDTF">2025-11-05T13:57:24Z</dcterms:created>
  <dcterms:modified xsi:type="dcterms:W3CDTF">2026-01-01T21:18:22Z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