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384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15632-F5FB-2166-BD2E-55CEF8509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8BEEE8-15A0-A216-E08E-E14EA1978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91996-3DC2-8F7C-448D-09E4ED69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D7619-B46C-60AA-28DC-23514675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C20F5-4E7C-1C88-8532-847C9015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367D-99B7-5853-B309-533E9F28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4634B7-33A9-9561-D215-6196796F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205AC-59C3-43E7-E5FE-A44B6A2A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64B123-D727-510E-DC53-288D5B5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288D5-4229-FD2F-9521-7098B5F0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7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5CA06F-792E-5EA1-A76D-298BCBB9B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55FDA0-F2C3-46A8-D31A-5240F057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75579-4874-7F53-A133-D317C220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264E9C-3016-09FE-9FAA-3973EB8A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50E29-AF7C-BBE2-8386-9FCFE218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5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4B378-1B2D-351B-BB26-11E94A93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F92CB-972C-6E57-961B-0DFC56BE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14BF3-BD30-7482-186C-311DEA7E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38CAA-06C8-DAD3-47BE-107D019B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37DFD-1FC4-5C09-7EDB-31D79A73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10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5D7D4-F6BE-78A7-9F6B-2B100D69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9F5944-CB34-D30D-B163-5E801E7CE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78C9C-8F85-18F4-236C-A2D2636F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D211-9039-1641-E547-E3D76D5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1F6D3-C295-D7BC-65ED-B796AEE7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5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2878E-0625-5665-8777-5A5F8CB3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A644E-4F72-1903-34B8-57E606E29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5FB4C8-339C-CAF0-7B08-1AA0AF05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70CA1-963A-980D-A101-302946F7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E3919A-6A40-994E-F3E6-D1F9DE28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4A0D7-F07B-DE42-76FB-D5AEF0A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9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F89B3-A4CC-7F4F-B151-8404EFEE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BC577-3192-4DFA-7A35-87288109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5908BA-CFCB-8E42-67F9-238E0E70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0617F3-6F66-7D6A-B37F-8A7F46FAB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21B6F7-B108-181C-0463-E307C8A25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35E57-E38E-01EB-1567-8D1FDA2B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089167-72E1-120D-734D-CA5A8D5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B1B664-DD7C-971A-2674-2F8330A8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93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93360-B10B-77EA-C69B-E0340CD2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F8346F-7F12-418E-6B98-BEE859F1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6025E2-85E5-FBAB-65CD-FE2B7E9A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BA708E-BAB3-6919-61B9-ED96C1F7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7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26D549-DE2A-AFAF-DF16-DBD01C2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199BBF-FC46-27D7-BD85-24BC0060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1B435C-20EB-2A7B-38B7-063B7D80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5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8279-F471-57F8-5481-5844B96B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DCB7DE-331E-8FA6-56FA-5716024D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E82270-7458-BC2D-7171-B64715518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03A19-DD06-1EF3-E3F5-BFA48A05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62C66-F1BD-B75E-8CCC-E84932C3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8941A-C865-F586-F33B-095B5012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7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8FED5-850B-32B4-ED77-A100F4A0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28F921-053B-2B7F-9A72-47322B563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BF05F-B3CB-A5CF-C633-95A991AA9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4730D-0AD8-A3CD-8A3D-67601871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5F2ED-F3EA-F9D2-A81D-F8F5F8F4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A6582-D3A6-C3B3-B664-CAD07F41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1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9D50E-836D-AF6F-3969-B90F5768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DA834E-581B-B41A-A819-9800750D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A6DFE1-FF5F-979D-0AD7-3CD0DF2E8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044C99-9D76-4E21-81B6-B0765337902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BEFC6-44E2-AE9F-0B9A-129EBFFB9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C23E4-2733-92DB-6803-9B644DA6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картина, природа, пейзаж">
            <a:extLst>
              <a:ext uri="{FF2B5EF4-FFF2-40B4-BE49-F238E27FC236}">
                <a16:creationId xmlns:a16="http://schemas.microsoft.com/office/drawing/2014/main" id="{D18CBB6F-CA84-92D3-E3B9-1AF68D0A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67" y="-482321"/>
            <a:ext cx="13213583" cy="7626699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8DBF74-C8A9-1A90-092D-189BEDBE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6" y="3962399"/>
            <a:ext cx="2630129" cy="2630129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D371D701-8DF8-D351-9F11-DEE1120E6084}"/>
              </a:ext>
            </a:extLst>
          </p:cNvPr>
          <p:cNvSpPr/>
          <p:nvPr/>
        </p:nvSpPr>
        <p:spPr>
          <a:xfrm>
            <a:off x="3549444" y="204866"/>
            <a:ext cx="5250427" cy="18336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5" name="Рисунок 14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655244-0CC7-D2CC-38C9-5591B8998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8" y="0"/>
            <a:ext cx="2274691" cy="227469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рисунок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C46620-819C-C21D-26BC-0D4CCC4A9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75" y="-74075"/>
            <a:ext cx="2348766" cy="234876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иллюстрация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9753C9-B630-7207-FD8A-2A35D2C53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28" y="-37038"/>
            <a:ext cx="1565844" cy="23487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иллюстрация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B54AFB-7F61-31CC-53B3-6045F9102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44" y="-53616"/>
            <a:ext cx="1567045" cy="2350567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0CE4A75-330D-FAA8-D3C5-20FFFCF4FCB8}"/>
              </a:ext>
            </a:extLst>
          </p:cNvPr>
          <p:cNvGrpSpPr/>
          <p:nvPr/>
        </p:nvGrpSpPr>
        <p:grpSpPr>
          <a:xfrm>
            <a:off x="3064270" y="5017884"/>
            <a:ext cx="1439896" cy="1420758"/>
            <a:chOff x="2913388" y="4480551"/>
            <a:chExt cx="1439896" cy="142075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72003646-B8F8-4C4B-85D5-1175AE66D95B}"/>
                </a:ext>
              </a:extLst>
            </p:cNvPr>
            <p:cNvSpPr/>
            <p:nvPr/>
          </p:nvSpPr>
          <p:spPr>
            <a:xfrm>
              <a:off x="2913388" y="4480551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8" name="Рисунок 47" descr="Изображение выглядит как одежда, Одежда повышенной видимости, желтый, жиле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7B2FD8C-4CB9-A2ED-16FE-83C45D22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231" y="4562894"/>
              <a:ext cx="1256071" cy="1256071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13406C3-5887-AC35-9A88-0B50ADEA3947}"/>
              </a:ext>
            </a:extLst>
          </p:cNvPr>
          <p:cNvGrpSpPr/>
          <p:nvPr/>
        </p:nvGrpSpPr>
        <p:grpSpPr>
          <a:xfrm>
            <a:off x="5376052" y="5015423"/>
            <a:ext cx="1439896" cy="1420758"/>
            <a:chOff x="5093107" y="5212280"/>
            <a:chExt cx="1439896" cy="1420758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D2D4D95B-44E1-6C51-3C28-4E427DCD4989}"/>
                </a:ext>
              </a:extLst>
            </p:cNvPr>
            <p:cNvSpPr/>
            <p:nvPr/>
          </p:nvSpPr>
          <p:spPr>
            <a:xfrm>
              <a:off x="5093107" y="5212280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6" name="Рисунок 45" descr="Изображение выглядит как апельсин, хэллоуин, тыкв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A78139-4196-F2F8-7C68-1BA27CD76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975" y="5243731"/>
              <a:ext cx="1315156" cy="131515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508A24C-3DE1-CF2F-01A3-4DD425EDB544}"/>
              </a:ext>
            </a:extLst>
          </p:cNvPr>
          <p:cNvGrpSpPr/>
          <p:nvPr/>
        </p:nvGrpSpPr>
        <p:grpSpPr>
          <a:xfrm>
            <a:off x="9743099" y="5015423"/>
            <a:ext cx="1439896" cy="1420758"/>
            <a:chOff x="10379925" y="5011404"/>
            <a:chExt cx="1439896" cy="1420758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D6D590D-3ADC-017A-1AC0-34818E678371}"/>
                </a:ext>
              </a:extLst>
            </p:cNvPr>
            <p:cNvSpPr/>
            <p:nvPr/>
          </p:nvSpPr>
          <p:spPr>
            <a:xfrm>
              <a:off x="10379925" y="5011404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7" name="Рисунок 36" descr="Изображение выглядит как беспозвоночный, жук, насекомое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3109806-6262-4968-7070-4C4E7388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2039" y="5085555"/>
              <a:ext cx="1255667" cy="1264105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8C81A865-ECEF-1FDF-1C5F-B26A2194815A}"/>
              </a:ext>
            </a:extLst>
          </p:cNvPr>
          <p:cNvGrpSpPr/>
          <p:nvPr/>
        </p:nvGrpSpPr>
        <p:grpSpPr>
          <a:xfrm>
            <a:off x="7510507" y="5017884"/>
            <a:ext cx="1439896" cy="1420758"/>
            <a:chOff x="9116593" y="3059793"/>
            <a:chExt cx="1439896" cy="1420758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E546BBD5-9928-157F-EAAC-A2E9765B2170}"/>
                </a:ext>
              </a:extLst>
            </p:cNvPr>
            <p:cNvSpPr/>
            <p:nvPr/>
          </p:nvSpPr>
          <p:spPr>
            <a:xfrm>
              <a:off x="9116593" y="3059793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4" name="Рисунок 43" descr="Изображение выглядит как текст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01E6E02-5EE3-37BB-CD83-69DB138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000" y="3127415"/>
              <a:ext cx="1293081" cy="129308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4D0D527-1D8C-4D8D-1276-47B801B01A15}"/>
              </a:ext>
            </a:extLst>
          </p:cNvPr>
          <p:cNvGrpSpPr/>
          <p:nvPr/>
        </p:nvGrpSpPr>
        <p:grpSpPr>
          <a:xfrm>
            <a:off x="9743099" y="5011247"/>
            <a:ext cx="1439896" cy="1420758"/>
            <a:chOff x="410992" y="204866"/>
            <a:chExt cx="1439896" cy="1420758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24FC7CCF-70FC-4FCC-07A9-2B7B44CE57B8}"/>
                </a:ext>
              </a:extLst>
            </p:cNvPr>
            <p:cNvSpPr/>
            <p:nvPr/>
          </p:nvSpPr>
          <p:spPr>
            <a:xfrm>
              <a:off x="410992" y="204866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4" name="Рисунок 53" descr="Изображение выглядит как лягушка, амфибия, Настоящая лягушка, жаб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B0B91A2-23AA-88F7-B355-67293773D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9" y="265472"/>
              <a:ext cx="1290093" cy="1290093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6">
            <a:extLst>
              <a:ext uri="{FF2B5EF4-FFF2-40B4-BE49-F238E27FC236}">
                <a16:creationId xmlns:a16="http://schemas.microsoft.com/office/drawing/2014/main" id="{EAE3DD9F-9537-6378-4D35-C15E6CD57457}"/>
              </a:ext>
            </a:extLst>
          </p:cNvPr>
          <p:cNvSpPr/>
          <p:nvPr/>
        </p:nvSpPr>
        <p:spPr>
          <a:xfrm>
            <a:off x="4150123" y="2193339"/>
            <a:ext cx="42490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она нашла жука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: скругленные углы 6">
            <a:extLst>
              <a:ext uri="{FF2B5EF4-FFF2-40B4-BE49-F238E27FC236}">
                <a16:creationId xmlns:a16="http://schemas.microsoft.com/office/drawing/2014/main" id="{76DFD24C-91B0-2D04-E80A-E44F74499CA9}"/>
              </a:ext>
            </a:extLst>
          </p:cNvPr>
          <p:cNvSpPr/>
          <p:nvPr/>
        </p:nvSpPr>
        <p:spPr>
          <a:xfrm>
            <a:off x="4150123" y="2184722"/>
            <a:ext cx="42490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 нашел журнал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: скругленные углы 6">
            <a:extLst>
              <a:ext uri="{FF2B5EF4-FFF2-40B4-BE49-F238E27FC236}">
                <a16:creationId xmlns:a16="http://schemas.microsoft.com/office/drawing/2014/main" id="{C2E437D8-9AC7-1F98-A723-0102907B2792}"/>
              </a:ext>
            </a:extLst>
          </p:cNvPr>
          <p:cNvSpPr/>
          <p:nvPr/>
        </p:nvSpPr>
        <p:spPr>
          <a:xfrm>
            <a:off x="4073922" y="2176105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они нашли жёлудь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: скругленные углы 6">
            <a:extLst>
              <a:ext uri="{FF2B5EF4-FFF2-40B4-BE49-F238E27FC236}">
                <a16:creationId xmlns:a16="http://schemas.microsoft.com/office/drawing/2014/main" id="{5C5F8AF5-06A6-F0ED-E369-B9046A8AD9F1}"/>
              </a:ext>
            </a:extLst>
          </p:cNvPr>
          <p:cNvSpPr/>
          <p:nvPr/>
        </p:nvSpPr>
        <p:spPr>
          <a:xfrm>
            <a:off x="4083741" y="2184722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мы нашли жилет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1976F8E-AD60-CCFC-BD37-1FE865A211DE}"/>
              </a:ext>
            </a:extLst>
          </p:cNvPr>
          <p:cNvGrpSpPr/>
          <p:nvPr/>
        </p:nvGrpSpPr>
        <p:grpSpPr>
          <a:xfrm>
            <a:off x="7463386" y="5006520"/>
            <a:ext cx="1487017" cy="1420758"/>
            <a:chOff x="768858" y="1150617"/>
            <a:chExt cx="1487017" cy="14207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5685747-6D69-0FFB-FA4B-D48B5C5287B5}"/>
                </a:ext>
              </a:extLst>
            </p:cNvPr>
            <p:cNvSpPr/>
            <p:nvPr/>
          </p:nvSpPr>
          <p:spPr>
            <a:xfrm>
              <a:off x="815979" y="1150617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68" name="Рисунок 67" descr="Изображение выглядит как водоплавающая птица, птица, цапля, клюв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A723566-9566-616D-546F-29F0A09AA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8" y="1240485"/>
              <a:ext cx="1471310" cy="128474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5A410DB-EAB4-CBDA-7A61-94315808B7AD}"/>
              </a:ext>
            </a:extLst>
          </p:cNvPr>
          <p:cNvGrpSpPr/>
          <p:nvPr/>
        </p:nvGrpSpPr>
        <p:grpSpPr>
          <a:xfrm>
            <a:off x="5376052" y="5015423"/>
            <a:ext cx="1439896" cy="1420758"/>
            <a:chOff x="815979" y="853933"/>
            <a:chExt cx="1439896" cy="14207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1012F91-4E9F-BA03-A74B-B7EFFBD49527}"/>
                </a:ext>
              </a:extLst>
            </p:cNvPr>
            <p:cNvSpPr/>
            <p:nvPr/>
          </p:nvSpPr>
          <p:spPr>
            <a:xfrm>
              <a:off x="815979" y="853933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2" name="Рисунок 71" descr="Изображение выглядит как млекопитающее, жираф, Жирафовые, Земное животно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A517A70-8ED4-6B9F-2275-F73278CB4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37" y="965757"/>
              <a:ext cx="1227582" cy="122758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2037D8B-9A4E-2621-BDE3-F884831032C5}"/>
              </a:ext>
            </a:extLst>
          </p:cNvPr>
          <p:cNvGrpSpPr/>
          <p:nvPr/>
        </p:nvGrpSpPr>
        <p:grpSpPr>
          <a:xfrm>
            <a:off x="3064270" y="4347268"/>
            <a:ext cx="1550119" cy="2088913"/>
            <a:chOff x="9974855" y="504321"/>
            <a:chExt cx="1550119" cy="2088913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38D02811-7798-3961-111C-7CFE92FC188A}"/>
                </a:ext>
              </a:extLst>
            </p:cNvPr>
            <p:cNvSpPr/>
            <p:nvPr/>
          </p:nvSpPr>
          <p:spPr>
            <a:xfrm>
              <a:off x="9974855" y="1172476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7" name="Рисунок 76" descr="Изображение выглядит как еда, фрукт, Поваренное искусство, желат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1694189-C423-9200-59BA-F171536AF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4855" y="504321"/>
              <a:ext cx="1550119" cy="1842577"/>
            </a:xfrm>
            <a:prstGeom prst="rect">
              <a:avLst/>
            </a:prstGeom>
          </p:spPr>
        </p:pic>
      </p:grpSp>
      <p:sp>
        <p:nvSpPr>
          <p:cNvPr id="79" name="Прямоугольник: скругленные углы 6">
            <a:extLst>
              <a:ext uri="{FF2B5EF4-FFF2-40B4-BE49-F238E27FC236}">
                <a16:creationId xmlns:a16="http://schemas.microsoft.com/office/drawing/2014/main" id="{659DDEE2-2BE8-CD89-F820-3E6EFA6BD64A}"/>
              </a:ext>
            </a:extLst>
          </p:cNvPr>
          <p:cNvSpPr/>
          <p:nvPr/>
        </p:nvSpPr>
        <p:spPr>
          <a:xfrm>
            <a:off x="4073922" y="2173358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она нашла жабу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6">
            <a:extLst>
              <a:ext uri="{FF2B5EF4-FFF2-40B4-BE49-F238E27FC236}">
                <a16:creationId xmlns:a16="http://schemas.microsoft.com/office/drawing/2014/main" id="{FFB5F919-53CB-5917-C9D2-DD170060A4A2}"/>
              </a:ext>
            </a:extLst>
          </p:cNvPr>
          <p:cNvSpPr/>
          <p:nvPr/>
        </p:nvSpPr>
        <p:spPr>
          <a:xfrm>
            <a:off x="4064103" y="2161994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 нашел журавля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6">
            <a:extLst>
              <a:ext uri="{FF2B5EF4-FFF2-40B4-BE49-F238E27FC236}">
                <a16:creationId xmlns:a16="http://schemas.microsoft.com/office/drawing/2014/main" id="{B5AD7814-559C-104B-B032-3797607977A2}"/>
              </a:ext>
            </a:extLst>
          </p:cNvPr>
          <p:cNvSpPr/>
          <p:nvPr/>
        </p:nvSpPr>
        <p:spPr>
          <a:xfrm>
            <a:off x="4054284" y="2164631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kern="0" dirty="0">
                <a:latin typeface="Arial" panose="020B0604020202020204" pitchFamily="34" charset="0"/>
                <a:cs typeface="Arial" panose="020B0604020202020204" pitchFamily="34" charset="0"/>
              </a:rPr>
              <a:t>они нашли жирафа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: скругленные углы 6">
            <a:extLst>
              <a:ext uri="{FF2B5EF4-FFF2-40B4-BE49-F238E27FC236}">
                <a16:creationId xmlns:a16="http://schemas.microsoft.com/office/drawing/2014/main" id="{DA0C0C6E-0EA9-A767-3C75-2EBA1EF23145}"/>
              </a:ext>
            </a:extLst>
          </p:cNvPr>
          <p:cNvSpPr/>
          <p:nvPr/>
        </p:nvSpPr>
        <p:spPr>
          <a:xfrm>
            <a:off x="4034646" y="2176105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мы нашли желе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1FD166-C41F-7003-E41F-1BAEE4A97A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7" y="341384"/>
            <a:ext cx="1195709" cy="108548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A675D9D-B52F-0E4A-D43C-3F64140E5E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25" y="1703074"/>
            <a:ext cx="4803326" cy="48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1185 0.4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42176 L 1.25E-6 -7.40741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181 0.426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0.42662 L 4.16667E-7 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2131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9335 0.4393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219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07149 0.4300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5 0.43935 L 4.16667E-7 -4.07407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2187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9 0.43009 L -4.16667E-7 4.07407E-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2150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2852 0.4229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113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151 0.433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2085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11159 0.421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106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1138 0.4252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52 0.42292 L 1.45833E-6 4.07407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2127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 0.4331 L 4.16667E-7 2.22222E-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21736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59 0.4213 L 4.79167E-6 -4.81481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21111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 0.42523 L -4.16667E-7 2.96296E-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-21343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1185 0.42176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42176 L -3.75E-6 -3.7037E-6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21065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181 0.42662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0.42662 L 4.16667E-7 -1.48148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212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5495 0.42292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1065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07148 0.4301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94 0.42292 L 4.79167E-6 -7.40741E-7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21157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8 0.4301 L -1.04167E-6 4.07407E-6 " pathEditMode="relative" rAng="0" ptsTypes="AA">
                                      <p:cBhvr>
                                        <p:cTn id="3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1644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2852 0.42291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1644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151 0.433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21644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11159 0.4213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1065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1138 0.42523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52 0.42292 L 1.45833E-6 3.7037E-7 " pathEditMode="relative" rAng="0" ptsTypes="AA">
                                      <p:cBhvr>
                                        <p:cTn id="4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21088"/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 0.4331 L 4.16667E-7 3.33333E-6 " pathEditMode="relative" rAng="0" ptsTypes="AA">
                                      <p:cBhvr>
                                        <p:cTn id="4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21667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59 0.4213 L 4.79167E-6 -7.40741E-7 " pathEditMode="relative" rAng="0" ptsTypes="AA">
                                      <p:cBhvr>
                                        <p:cTn id="4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21065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 0.42523 L -1.04167E-6 4.07407E-6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21273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B7C9C7-FFCD-4DB0-8AC0-C29D29EF60D3}"/>
</file>

<file path=customXml/itemProps2.xml><?xml version="1.0" encoding="utf-8"?>
<ds:datastoreItem xmlns:ds="http://schemas.openxmlformats.org/officeDocument/2006/customXml" ds:itemID="{1F87CE1F-887C-4000-96B9-402EF082DF92}"/>
</file>

<file path=customXml/itemProps3.xml><?xml version="1.0" encoding="utf-8"?>
<ds:datastoreItem xmlns:ds="http://schemas.openxmlformats.org/officeDocument/2006/customXml" ds:itemID="{12A97C21-E1E6-4B75-AF17-CD60222CD156}"/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4</cp:revision>
  <dcterms:created xsi:type="dcterms:W3CDTF">2025-11-19T17:25:32Z</dcterms:created>
  <dcterms:modified xsi:type="dcterms:W3CDTF">2025-12-24T19:08:13Z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