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9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590AE-AF1B-4FA1-8FF5-B1F3BE8DE31E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C5A03-11DC-4A3C-94A3-5220ACCA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7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A5C4B-1684-42C5-9612-5870E5D0D02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61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8D18C-F387-4835-A5BF-AF144FC88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E2CEE-61F8-41A3-B94B-1163B2916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558B17-04BC-4A21-A269-7F670760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5322C-CB95-4E2B-A850-6DFABAA59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65274A-92F5-4D4C-A383-E14283BA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7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C895-4AC3-4D22-B8EC-0586F91A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2CE02D-1B98-465E-A822-C3C0CDDB0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EAADAF-E208-4223-8300-667A31F90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6821F-9FEA-49F6-9A15-D95F1C21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346F1-F7D0-4197-BF33-2D7719D6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2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BCFF1E-CA86-4BE9-9D8F-D88959F1F8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EFF067-DA7C-4CCE-BCD1-78B34A0BB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F0FAF3-4DBD-40A0-8F72-0EC4FA326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D4DD08-49B5-4314-A212-40DA73C1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F2D70-3D50-4E93-B5DE-7353C604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1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67A4B-02FB-4BA1-989A-19831DE08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94D185-C564-488C-84D6-E855EFD51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5AAC4-22B6-4B68-86C2-01A0DD9E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65BCFB-C673-4A9D-93CE-6CD213DB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220DF2-D84A-4B0D-A3BF-D7B227A9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2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19848-A34E-4A27-B0D4-E8CEE7CD4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C99C79-ECCD-4E4D-B62F-F057ED9E8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41F437-F67B-46EA-950C-1D464A14C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CA1F0D-3F26-41FE-B992-68473322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DFC2FA-15E0-4390-8364-0D950E62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66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90B59-00B1-465D-9135-61083BC5C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CA53CE-60CB-492D-AB6F-7138FD868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A561BA-9350-48C9-AFDE-1A3981F14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6F2793-E1BF-4377-B37C-0DA2A800B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E6E9D-D50E-4E53-8863-DE491112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6B6912-A4CE-422E-AA84-897CA3EA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3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B6F7F-DE7D-4821-BE4F-581247394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A12932-4D77-4FBF-9922-D6968BD78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2B442-09B8-461D-8B10-A4490A2C3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D3BDFE-ED5D-45DF-9E6F-6EE0764A1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B9A8FA-D508-4205-8295-069497C97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33FC3B-C4DE-4079-9EBE-CF3E0D2FD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4155BC-F198-4C7C-9D48-B7ECD5D4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022928-7C7F-4FA1-A081-6AD2F6C4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7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A372A-728A-4748-9FB8-14661D1F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2EE4FF-C048-43D3-8099-623BA038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23AA8D-4476-4065-834A-9174B45A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682998-A522-47CF-BB2D-0AC935D6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9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B9F43E-E246-466B-A52C-E6D4DAFA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7A14D9-08EF-43FF-8990-13A51B323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0720AF-7DE5-4C4B-9545-D1A3D8A1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808A7-1D5B-4C23-97A6-304D3AD5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F2DF35-F1F4-4203-BBCE-34730DF0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B0AD58-BFD1-40D8-91ED-3B3B96DDC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8915F3-180A-4D94-87CD-05E9AC5E8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4203D3-01D7-47B7-8370-9AFE3FCD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FDA5EA-A4C9-4161-86FB-34E05C5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7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3BB21-EA81-4847-BBB9-54D3DE9A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77EF3A-A88B-4F7D-A0C6-DBD331831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DE63D5-DED5-4E12-B3E5-8F0E96605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D7BF5F-471B-4C9A-BFB5-121095ED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0327E1-6ED9-4EE1-8082-30B896E1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FA4866-219E-4E3F-9456-CEBB1164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1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3078F-169F-47AB-A2F3-3C3859E10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BDD45-64C7-477A-A14B-2C705CC40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773873-33C4-4973-A312-A34449CF8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7229D-BD8C-40E0-B195-20062B07AFA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9393A2-9668-4A00-987B-9E4C3AAAB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71F49F-75B1-407A-A8A3-3CC1FDC4E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9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9A76CDD-C11D-E8E5-7174-AAC2D2F96BB0}"/>
              </a:ext>
            </a:extLst>
          </p:cNvPr>
          <p:cNvGrpSpPr/>
          <p:nvPr/>
        </p:nvGrpSpPr>
        <p:grpSpPr>
          <a:xfrm>
            <a:off x="6930316" y="-4096678"/>
            <a:ext cx="1943100" cy="1943100"/>
            <a:chOff x="5455755" y="2012814"/>
            <a:chExt cx="1943100" cy="1943100"/>
          </a:xfrm>
        </p:grpSpPr>
        <p:pic>
          <p:nvPicPr>
            <p:cNvPr id="9" name="Picture 2" descr="Снежинка – Бесплатные иконки: Погода">
              <a:extLst>
                <a:ext uri="{FF2B5EF4-FFF2-40B4-BE49-F238E27FC236}">
                  <a16:creationId xmlns:a16="http://schemas.microsoft.com/office/drawing/2014/main" id="{74B4F5C9-BA11-536F-D0CE-F945A43AE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755" y="2012814"/>
              <a:ext cx="1943100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8">
              <a:extLst>
                <a:ext uri="{FF2B5EF4-FFF2-40B4-BE49-F238E27FC236}">
                  <a16:creationId xmlns:a16="http://schemas.microsoft.com/office/drawing/2014/main" id="{D58FDB21-782C-B21B-97D4-AC30E4271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68902" y="2100975"/>
              <a:ext cx="1660662" cy="166066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77E1C21-DF2B-D014-6B67-B6C7EBA9B236}"/>
              </a:ext>
            </a:extLst>
          </p:cNvPr>
          <p:cNvGrpSpPr/>
          <p:nvPr/>
        </p:nvGrpSpPr>
        <p:grpSpPr>
          <a:xfrm>
            <a:off x="3135641" y="-5205489"/>
            <a:ext cx="1955722" cy="1988787"/>
            <a:chOff x="1935231" y="4109974"/>
            <a:chExt cx="1955722" cy="1988787"/>
          </a:xfrm>
        </p:grpSpPr>
        <p:pic>
          <p:nvPicPr>
            <p:cNvPr id="10" name="Picture 2" descr="Снежинка – Бесплатные иконки: Погода">
              <a:extLst>
                <a:ext uri="{FF2B5EF4-FFF2-40B4-BE49-F238E27FC236}">
                  <a16:creationId xmlns:a16="http://schemas.microsoft.com/office/drawing/2014/main" id="{589E697A-63C0-630C-0ED3-4B6AFBB86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231" y="4155661"/>
              <a:ext cx="1943100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6583542-36BC-549E-D189-9A9EA126D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50000" y1="50319" x2="50000" y2="50319"/>
                          <a14:backgroundMark x1="53035" y1="84824" x2="52875" y2="8658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35231" y="4109974"/>
              <a:ext cx="1955722" cy="19557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7590BEE-FD15-CAAE-4515-69E03FA95266}"/>
              </a:ext>
            </a:extLst>
          </p:cNvPr>
          <p:cNvGrpSpPr/>
          <p:nvPr/>
        </p:nvGrpSpPr>
        <p:grpSpPr>
          <a:xfrm>
            <a:off x="1783465" y="-3640123"/>
            <a:ext cx="1943100" cy="1943100"/>
            <a:chOff x="3181350" y="2133119"/>
            <a:chExt cx="1943100" cy="1943100"/>
          </a:xfrm>
        </p:grpSpPr>
        <p:pic>
          <p:nvPicPr>
            <p:cNvPr id="7" name="Picture 2" descr="Снежинка – Бесплатные иконки: Погода">
              <a:extLst>
                <a:ext uri="{FF2B5EF4-FFF2-40B4-BE49-F238E27FC236}">
                  <a16:creationId xmlns:a16="http://schemas.microsoft.com/office/drawing/2014/main" id="{76E7696C-76B5-F778-309B-E0176EFBE4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350" y="2133119"/>
              <a:ext cx="1943100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6">
              <a:extLst>
                <a:ext uri="{FF2B5EF4-FFF2-40B4-BE49-F238E27FC236}">
                  <a16:creationId xmlns:a16="http://schemas.microsoft.com/office/drawing/2014/main" id="{26570346-A0E5-5CDE-66B2-60E8DCFE5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96320" y="2370793"/>
              <a:ext cx="1513160" cy="151316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CA70016-401C-4F8A-AA87-6E5E267FA16F}"/>
              </a:ext>
            </a:extLst>
          </p:cNvPr>
          <p:cNvGrpSpPr/>
          <p:nvPr/>
        </p:nvGrpSpPr>
        <p:grpSpPr>
          <a:xfrm>
            <a:off x="955167" y="7021606"/>
            <a:ext cx="1943100" cy="1943100"/>
            <a:chOff x="549982" y="-2117794"/>
            <a:chExt cx="1943100" cy="1943100"/>
          </a:xfrm>
        </p:grpSpPr>
        <p:pic>
          <p:nvPicPr>
            <p:cNvPr id="4" name="Picture 2" descr="Снежинка – Бесплатные иконки: Погода">
              <a:extLst>
                <a:ext uri="{FF2B5EF4-FFF2-40B4-BE49-F238E27FC236}">
                  <a16:creationId xmlns:a16="http://schemas.microsoft.com/office/drawing/2014/main" id="{09904485-1724-D1C5-16E1-3C5813000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982" y="-2117794"/>
              <a:ext cx="1943100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34" descr="Влажные салфетки – Бесплатные иконки: благополучие">
              <a:extLst>
                <a:ext uri="{FF2B5EF4-FFF2-40B4-BE49-F238E27FC236}">
                  <a16:creationId xmlns:a16="http://schemas.microsoft.com/office/drawing/2014/main" id="{BE7DB672-F154-FF4B-1402-415303DF5A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012" y="-1834099"/>
              <a:ext cx="1271039" cy="1271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E50D8AB-CC00-9F6B-5DE6-52521DC45B5D}"/>
              </a:ext>
            </a:extLst>
          </p:cNvPr>
          <p:cNvGrpSpPr/>
          <p:nvPr/>
        </p:nvGrpSpPr>
        <p:grpSpPr>
          <a:xfrm>
            <a:off x="3272940" y="-2219564"/>
            <a:ext cx="1943100" cy="1943100"/>
            <a:chOff x="3272940" y="-2219564"/>
            <a:chExt cx="1943100" cy="1943100"/>
          </a:xfrm>
        </p:grpSpPr>
        <p:pic>
          <p:nvPicPr>
            <p:cNvPr id="5" name="Picture 2" descr="Снежинка – Бесплатные иконки: Погода">
              <a:extLst>
                <a:ext uri="{FF2B5EF4-FFF2-40B4-BE49-F238E27FC236}">
                  <a16:creationId xmlns:a16="http://schemas.microsoft.com/office/drawing/2014/main" id="{CBBD544A-2A64-3E32-D5E3-F81FF4E98C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940" y="-2219564"/>
              <a:ext cx="1943100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66">
              <a:extLst>
                <a:ext uri="{FF2B5EF4-FFF2-40B4-BE49-F238E27FC236}">
                  <a16:creationId xmlns:a16="http://schemas.microsoft.com/office/drawing/2014/main" id="{9E9CC3D0-73F9-ECEF-B204-170F12999E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492322" y="-1970504"/>
              <a:ext cx="1459358" cy="1459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1C039D1-687F-2C78-7FA9-EC79B9D4F991}"/>
              </a:ext>
            </a:extLst>
          </p:cNvPr>
          <p:cNvGrpSpPr/>
          <p:nvPr/>
        </p:nvGrpSpPr>
        <p:grpSpPr>
          <a:xfrm>
            <a:off x="4588907" y="-3734956"/>
            <a:ext cx="1943100" cy="1943100"/>
            <a:chOff x="4588907" y="-3734956"/>
            <a:chExt cx="1943100" cy="1943100"/>
          </a:xfrm>
        </p:grpSpPr>
        <p:pic>
          <p:nvPicPr>
            <p:cNvPr id="11" name="Picture 2" descr="Снежинка – Бесплатные иконки: Погода">
              <a:extLst>
                <a:ext uri="{FF2B5EF4-FFF2-40B4-BE49-F238E27FC236}">
                  <a16:creationId xmlns:a16="http://schemas.microsoft.com/office/drawing/2014/main" id="{13514905-2583-297A-28EC-5D5D70D39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907" y="-3734956"/>
              <a:ext cx="1943100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Рисунок 2059">
              <a:extLst>
                <a:ext uri="{FF2B5EF4-FFF2-40B4-BE49-F238E27FC236}">
                  <a16:creationId xmlns:a16="http://schemas.microsoft.com/office/drawing/2014/main" id="{29A1D2BB-C260-6187-86F4-EBA062C5DE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618" t="1229" r="-17207" b="1"/>
            <a:stretch/>
          </p:blipFill>
          <p:spPr>
            <a:xfrm>
              <a:off x="4648802" y="-3485896"/>
              <a:ext cx="1791120" cy="1331887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3107AD4-A7F7-7009-CF69-33DC09FFDA34}"/>
              </a:ext>
            </a:extLst>
          </p:cNvPr>
          <p:cNvGrpSpPr/>
          <p:nvPr/>
        </p:nvGrpSpPr>
        <p:grpSpPr>
          <a:xfrm>
            <a:off x="5937465" y="-2310110"/>
            <a:ext cx="1943100" cy="1943100"/>
            <a:chOff x="5937465" y="-2310110"/>
            <a:chExt cx="1943100" cy="1943100"/>
          </a:xfrm>
        </p:grpSpPr>
        <p:pic>
          <p:nvPicPr>
            <p:cNvPr id="6" name="Picture 2" descr="Снежинка – Бесплатные иконки: Погода">
              <a:extLst>
                <a:ext uri="{FF2B5EF4-FFF2-40B4-BE49-F238E27FC236}">
                  <a16:creationId xmlns:a16="http://schemas.microsoft.com/office/drawing/2014/main" id="{16174731-8B1F-FA78-EC10-3AEA92CB9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465" y="-2310110"/>
              <a:ext cx="1943100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8">
              <a:extLst>
                <a:ext uri="{FF2B5EF4-FFF2-40B4-BE49-F238E27FC236}">
                  <a16:creationId xmlns:a16="http://schemas.microsoft.com/office/drawing/2014/main" id="{B5D42841-4862-50DB-36F6-70FE99452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46669" y="-2032834"/>
              <a:ext cx="1356163" cy="135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9B5D11B-1DD7-0B17-06A7-5C4542741E3C}"/>
              </a:ext>
            </a:extLst>
          </p:cNvPr>
          <p:cNvGrpSpPr/>
          <p:nvPr/>
        </p:nvGrpSpPr>
        <p:grpSpPr>
          <a:xfrm>
            <a:off x="8134130" y="-2337155"/>
            <a:ext cx="1943100" cy="1943100"/>
            <a:chOff x="8134130" y="-2337155"/>
            <a:chExt cx="1943100" cy="1943100"/>
          </a:xfrm>
        </p:grpSpPr>
        <p:pic>
          <p:nvPicPr>
            <p:cNvPr id="2050" name="Picture 2" descr="Снежинка – Бесплатные иконки: Погода">
              <a:extLst>
                <a:ext uri="{FF2B5EF4-FFF2-40B4-BE49-F238E27FC236}">
                  <a16:creationId xmlns:a16="http://schemas.microsoft.com/office/drawing/2014/main" id="{6A4E6D29-2A74-5EF5-9C0E-8CDA3854B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4130" y="-2337155"/>
              <a:ext cx="1943100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5" name="Picture 142" descr="скунс PNG рисунок, картинки и пнг прозрачный для бесплатной загрузки |  Pngtree">
              <a:extLst>
                <a:ext uri="{FF2B5EF4-FFF2-40B4-BE49-F238E27FC236}">
                  <a16:creationId xmlns:a16="http://schemas.microsoft.com/office/drawing/2014/main" id="{47E05EC1-D2CE-C435-23AB-514A91F067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40" t="13411" r="9177" b="18923"/>
            <a:stretch/>
          </p:blipFill>
          <p:spPr bwMode="auto">
            <a:xfrm>
              <a:off x="8445012" y="-2117794"/>
              <a:ext cx="1524321" cy="1441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0ACCC7B-A9F2-6412-053B-F94E1C3EDAB2}"/>
              </a:ext>
            </a:extLst>
          </p:cNvPr>
          <p:cNvGrpSpPr/>
          <p:nvPr/>
        </p:nvGrpSpPr>
        <p:grpSpPr>
          <a:xfrm>
            <a:off x="4918161" y="7154956"/>
            <a:ext cx="1943100" cy="1943100"/>
            <a:chOff x="10098531" y="-2350105"/>
            <a:chExt cx="1943100" cy="1943100"/>
          </a:xfrm>
        </p:grpSpPr>
        <p:pic>
          <p:nvPicPr>
            <p:cNvPr id="8" name="Picture 2" descr="Снежинка – Бесплатные иконки: Погода">
              <a:extLst>
                <a:ext uri="{FF2B5EF4-FFF2-40B4-BE49-F238E27FC236}">
                  <a16:creationId xmlns:a16="http://schemas.microsoft.com/office/drawing/2014/main" id="{01D8D9F1-513E-8587-6365-A7E584E860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8531" y="-2350105"/>
              <a:ext cx="1943100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58">
              <a:extLst>
                <a:ext uri="{FF2B5EF4-FFF2-40B4-BE49-F238E27FC236}">
                  <a16:creationId xmlns:a16="http://schemas.microsoft.com/office/drawing/2014/main" id="{44A613F4-A709-7D1B-AD14-40482E926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326773" y="-2097950"/>
              <a:ext cx="1476379" cy="1476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ACC828-55BA-4B42-8393-C984DAC4A7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07" y="3074894"/>
            <a:ext cx="2429435" cy="24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66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00261 1.5784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789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00442 1.64514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822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00117 1.8085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9041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00586 -1.31181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6560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5E-6 1.37777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8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00104 1.60787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8039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0494 -1.33125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6657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00377 1.40254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7011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0182 1.38495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6923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9675935-1AC1-40FF-949D-C9C64521AA35}"/>
</file>

<file path=customXml/itemProps2.xml><?xml version="1.0" encoding="utf-8"?>
<ds:datastoreItem xmlns:ds="http://schemas.openxmlformats.org/officeDocument/2006/customXml" ds:itemID="{616F91A8-BDC2-4790-862B-DAA13CC9113A}"/>
</file>

<file path=customXml/itemProps3.xml><?xml version="1.0" encoding="utf-8"?>
<ds:datastoreItem xmlns:ds="http://schemas.openxmlformats.org/officeDocument/2006/customXml" ds:itemID="{A489B637-A804-4238-9684-7E467B13686C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</cp:revision>
  <dcterms:created xsi:type="dcterms:W3CDTF">2025-12-24T15:31:47Z</dcterms:created>
  <dcterms:modified xsi:type="dcterms:W3CDTF">2025-12-24T15:34:35Z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