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CFD5C-1D5C-1062-147D-495640111501}" v="12" dt="2026-03-01T20:16:35.822"/>
    <p1510:client id="{FA90EC1D-8C0C-7CC9-21ED-441F85F9E8BF}" v="5" dt="2026-03-01T20:17:4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D3CFD5C-1D5C-1062-147D-495640111501}"/>
    <pc:docChg chg="modSld">
      <pc:chgData name="somovaasya3" userId="S::somovaasya3_gmail.com#ext#@slideedu.onmicrosoft.com::05b36399-d501-4a7b-87fd-615099445ab5" providerId="AD" clId="Web-{ED3CFD5C-1D5C-1062-147D-495640111501}" dt="2026-03-01T20:16:35.822" v="8" actId="20577"/>
      <pc:docMkLst>
        <pc:docMk/>
      </pc:docMkLst>
      <pc:sldChg chg="delSp modSp delAnim">
        <pc:chgData name="somovaasya3" userId="S::somovaasya3_gmail.com#ext#@slideedu.onmicrosoft.com::05b36399-d501-4a7b-87fd-615099445ab5" providerId="AD" clId="Web-{ED3CFD5C-1D5C-1062-147D-495640111501}" dt="2026-03-01T20:16:35.822" v="8" actId="20577"/>
        <pc:sldMkLst>
          <pc:docMk/>
          <pc:sldMk cId="2062579851" sldId="258"/>
        </pc:sldMkLst>
        <pc:spChg chg="mod">
          <ac:chgData name="somovaasya3" userId="S::somovaasya3_gmail.com#ext#@slideedu.onmicrosoft.com::05b36399-d501-4a7b-87fd-615099445ab5" providerId="AD" clId="Web-{ED3CFD5C-1D5C-1062-147D-495640111501}" dt="2026-03-01T20:16:32.744" v="7" actId="20577"/>
          <ac:spMkLst>
            <pc:docMk/>
            <pc:sldMk cId="2062579851" sldId="258"/>
            <ac:spMk id="2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ED3CFD5C-1D5C-1062-147D-495640111501}" dt="2026-03-01T20:16:35.822" v="8" actId="20577"/>
          <ac:spMkLst>
            <pc:docMk/>
            <pc:sldMk cId="2062579851" sldId="258"/>
            <ac:spMk id="21" creationId="{00000000-0000-0000-0000-000000000000}"/>
          </ac:spMkLst>
        </pc:spChg>
        <pc:picChg chg="del mod">
          <ac:chgData name="somovaasya3" userId="S::somovaasya3_gmail.com#ext#@slideedu.onmicrosoft.com::05b36399-d501-4a7b-87fd-615099445ab5" providerId="AD" clId="Web-{ED3CFD5C-1D5C-1062-147D-495640111501}" dt="2026-03-01T20:16:22.978" v="3"/>
          <ac:picMkLst>
            <pc:docMk/>
            <pc:sldMk cId="2062579851" sldId="258"/>
            <ac:picMk id="6" creationId="{48F27B7C-43AD-AEE6-2AB0-8B8107EA68DD}"/>
          </ac:picMkLst>
        </pc:picChg>
        <pc:picChg chg="del">
          <ac:chgData name="somovaasya3" userId="S::somovaasya3_gmail.com#ext#@slideedu.onmicrosoft.com::05b36399-d501-4a7b-87fd-615099445ab5" providerId="AD" clId="Web-{ED3CFD5C-1D5C-1062-147D-495640111501}" dt="2026-03-01T20:16:12.962" v="2"/>
          <ac:picMkLst>
            <pc:docMk/>
            <pc:sldMk cId="2062579851" sldId="258"/>
            <ac:picMk id="8" creationId="{7293BD22-FE6E-0F1F-673D-62523EBA7BFD}"/>
          </ac:picMkLst>
        </pc:picChg>
        <pc:picChg chg="mod">
          <ac:chgData name="somovaasya3" userId="S::somovaasya3_gmail.com#ext#@slideedu.onmicrosoft.com::05b36399-d501-4a7b-87fd-615099445ab5" providerId="AD" clId="Web-{ED3CFD5C-1D5C-1062-147D-495640111501}" dt="2026-03-01T20:16:28.400" v="6" actId="1076"/>
          <ac:picMkLst>
            <pc:docMk/>
            <pc:sldMk cId="2062579851" sldId="258"/>
            <ac:picMk id="16" creationId="{00000000-0000-0000-0000-000000000000}"/>
          </ac:picMkLst>
        </pc:picChg>
      </pc:sldChg>
    </pc:docChg>
  </pc:docChgLst>
  <pc:docChgLst>
    <pc:chgData clId="Web-{FA90EC1D-8C0C-7CC9-21ED-441F85F9E8BF}"/>
    <pc:docChg chg="modSld">
      <pc:chgData name="" userId="" providerId="" clId="Web-{FA90EC1D-8C0C-7CC9-21ED-441F85F9E8BF}" dt="2026-03-01T20:17:39.464" v="0" actId="1076"/>
      <pc:docMkLst>
        <pc:docMk/>
      </pc:docMkLst>
      <pc:sldChg chg="modSp">
        <pc:chgData name="" userId="" providerId="" clId="Web-{FA90EC1D-8C0C-7CC9-21ED-441F85F9E8BF}" dt="2026-03-01T20:17:39.464" v="0" actId="1076"/>
        <pc:sldMkLst>
          <pc:docMk/>
          <pc:sldMk cId="2062579851" sldId="258"/>
        </pc:sldMkLst>
        <pc:picChg chg="mod">
          <ac:chgData name="" userId="" providerId="" clId="Web-{FA90EC1D-8C0C-7CC9-21ED-441F85F9E8BF}" dt="2026-03-01T20:17:39.464" v="0" actId="1076"/>
          <ac:picMkLst>
            <pc:docMk/>
            <pc:sldMk cId="2062579851" sldId="258"/>
            <ac:picMk id="5" creationId="{84D3AAF6-62A6-70D9-BA0F-6B85CC52215C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FA90EC1D-8C0C-7CC9-21ED-441F85F9E8BF}"/>
    <pc:docChg chg="modSld">
      <pc:chgData name="somovaasya3" userId="S::somovaasya3_gmail.com#ext#@slideedu.onmicrosoft.com::05b36399-d501-4a7b-87fd-615099445ab5" providerId="AD" clId="Web-{FA90EC1D-8C0C-7CC9-21ED-441F85F9E8BF}" dt="2026-03-01T20:17:46.386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FA90EC1D-8C0C-7CC9-21ED-441F85F9E8BF}" dt="2026-03-01T20:17:46.386" v="3" actId="1076"/>
        <pc:sldMkLst>
          <pc:docMk/>
          <pc:sldMk cId="2062579851" sldId="258"/>
        </pc:sldMkLst>
        <pc:picChg chg="mod">
          <ac:chgData name="somovaasya3" userId="S::somovaasya3_gmail.com#ext#@slideedu.onmicrosoft.com::05b36399-d501-4a7b-87fd-615099445ab5" providerId="AD" clId="Web-{FA90EC1D-8C0C-7CC9-21ED-441F85F9E8BF}" dt="2026-03-01T20:17:44.746" v="2" actId="1076"/>
          <ac:picMkLst>
            <pc:docMk/>
            <pc:sldMk cId="2062579851" sldId="258"/>
            <ac:picMk id="5" creationId="{84D3AAF6-62A6-70D9-BA0F-6B85CC52215C}"/>
          </ac:picMkLst>
        </pc:picChg>
        <pc:picChg chg="mod">
          <ac:chgData name="somovaasya3" userId="S::somovaasya3_gmail.com#ext#@slideedu.onmicrosoft.com::05b36399-d501-4a7b-87fd-615099445ab5" providerId="AD" clId="Web-{FA90EC1D-8C0C-7CC9-21ED-441F85F9E8BF}" dt="2026-03-01T20:17:46.386" v="3" actId="1076"/>
          <ac:picMkLst>
            <pc:docMk/>
            <pc:sldMk cId="2062579851" sldId="258"/>
            <ac:picMk id="10" creationId="{ECAE1BA3-8395-592C-067C-1BC44EDCE4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C79D-4583-4AD1-8A7A-773676ED7B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C8C5-34C0-49AE-819F-9BE4E11F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C8C5-34C0-49AE-819F-9BE4E11FF6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667-7305-4ACA-9CA5-D1C50D3A175C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2" y="-68193"/>
            <a:ext cx="12335824" cy="69261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D35DEB-326A-64DE-870C-63AD5755EF7F}"/>
              </a:ext>
            </a:extLst>
          </p:cNvPr>
          <p:cNvSpPr txBox="1"/>
          <p:nvPr/>
        </p:nvSpPr>
        <p:spPr>
          <a:xfrm>
            <a:off x="2791223" y="63175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" y="3109617"/>
            <a:ext cx="3070800" cy="3070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8" y="3175660"/>
            <a:ext cx="3757025" cy="3741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0" y="3129360"/>
            <a:ext cx="3662014" cy="366201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763385" y="961605"/>
            <a:ext cx="2804299" cy="21480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FCC2F-F71A-AC4B-58BE-9A8372E2E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7" y="782277"/>
            <a:ext cx="2214054" cy="221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66B96-8263-1088-F238-A669C518B5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26" y="1147185"/>
            <a:ext cx="1590078" cy="1616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BF0AB-4AE0-1FBD-F18D-1AB2E8C99B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35" y="1147184"/>
            <a:ext cx="1713308" cy="17133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1A86F-7CF9-14A1-634F-5F57532C65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70" y="1011345"/>
            <a:ext cx="1803228" cy="18032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AE1BA3-8395-592C-067C-1BC44EDCE4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48" y="1051366"/>
            <a:ext cx="1730205" cy="17302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3AAF6-62A6-70D9-BA0F-6B85CC5221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67" y="961479"/>
            <a:ext cx="1996183" cy="19961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" y="76178"/>
            <a:ext cx="985754" cy="985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1379" y="4139415"/>
            <a:ext cx="1139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3600" b="1" dirty="0"/>
              <a:t>П</a:t>
            </a:r>
            <a:endParaRPr lang="ru-RU" sz="3600" b="1">
              <a:ea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2957" y="4211277"/>
            <a:ext cx="1139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3600" b="1" dirty="0"/>
              <a:t>Б</a:t>
            </a:r>
            <a:endParaRPr lang="ru-RU" sz="3600" b="1">
              <a:ea typeface="Calibri"/>
              <a:cs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62" y="787857"/>
            <a:ext cx="2846295" cy="28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6303 0.477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4206 0.4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1237 0.474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2708 0.465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4193 0.457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3528 0.45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270BD1-7A7C-46DE-B0BE-B0AC0B445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5847D1-EA73-4CDD-9122-BCFAB9B4148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99F8AEA9-CF4D-47AC-B9CF-C53D85757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18</cp:revision>
  <dcterms:created xsi:type="dcterms:W3CDTF">2025-12-17T09:41:15Z</dcterms:created>
  <dcterms:modified xsi:type="dcterms:W3CDTF">2026-03-01T20:17:50Z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