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44096-0EB6-DE22-D452-309B87AC9ADB}" v="4" dt="2026-01-12T07:18:1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7F44096-0EB6-DE22-D452-309B87AC9ADB}"/>
    <pc:docChg chg="modSld">
      <pc:chgData name="somovaasya3" userId="S::somovaasya3_gmail.com#ext#@slideedu.onmicrosoft.com::05b36399-d501-4a7b-87fd-615099445ab5" providerId="AD" clId="Web-{F7F44096-0EB6-DE22-D452-309B87AC9ADB}" dt="2026-01-12T07:18:14.947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F7F44096-0EB6-DE22-D452-309B87AC9ADB}" dt="2026-01-12T07:18:14.947" v="3" actId="1076"/>
        <pc:sldMkLst>
          <pc:docMk/>
          <pc:sldMk cId="3658821899" sldId="256"/>
        </pc:sldMkLst>
        <pc:picChg chg="mod modCrop">
          <ac:chgData name="somovaasya3" userId="S::somovaasya3_gmail.com#ext#@slideedu.onmicrosoft.com::05b36399-d501-4a7b-87fd-615099445ab5" providerId="AD" clId="Web-{F7F44096-0EB6-DE22-D452-309B87AC9ADB}" dt="2026-01-12T07:18:14.947" v="3" actId="1076"/>
          <ac:picMkLst>
            <pc:docMk/>
            <pc:sldMk cId="3658821899" sldId="256"/>
            <ac:picMk id="6" creationId="{9728A985-5B11-0EF0-D274-9D87E7FF39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EBE5-3CA5-4090-A8DB-98EF38F4A752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4AF3-A439-438B-826E-B99178857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0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4AF3-A439-438B-826E-B991788577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1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81FA97-0327-C9C8-3FCB-A7585DC3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82"/>
            <a:ext cx="12192000" cy="6978966"/>
          </a:xfrm>
          <a:prstGeom prst="rect">
            <a:avLst/>
          </a:prstGeom>
        </p:spPr>
      </p:pic>
      <p:pic>
        <p:nvPicPr>
          <p:cNvPr id="5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5BA654F5-4E63-A23C-8456-3E7780448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786" y="3491829"/>
            <a:ext cx="2846294" cy="2790264"/>
          </a:xfrm>
          <a:prstGeom prst="rect">
            <a:avLst/>
          </a:prstGeom>
        </p:spPr>
      </p:pic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3EFCC96B-FB6B-CF11-5699-4E7B8C38297C}"/>
              </a:ext>
            </a:extLst>
          </p:cNvPr>
          <p:cNvSpPr/>
          <p:nvPr/>
        </p:nvSpPr>
        <p:spPr>
          <a:xfrm>
            <a:off x="395172" y="1257779"/>
            <a:ext cx="8555881" cy="502431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BF1EDB-E3B4-3B93-6DE7-8336F43C7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6739" r="21241" b="5040"/>
          <a:stretch>
            <a:fillRect/>
          </a:stretch>
        </p:blipFill>
        <p:spPr>
          <a:xfrm flipH="1">
            <a:off x="6739754" y="3069184"/>
            <a:ext cx="1686188" cy="26593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7BB9A-21A2-4545-D0C7-10F860B34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6" y="4324094"/>
            <a:ext cx="2094015" cy="20940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E14CC2-FD1D-7F99-0883-8ADAB4B21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8599" b="4141"/>
          <a:stretch>
            <a:fillRect/>
          </a:stretch>
        </p:blipFill>
        <p:spPr>
          <a:xfrm>
            <a:off x="638000" y="1338786"/>
            <a:ext cx="4655890" cy="4959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87FBC-534D-D677-36B9-A979C1034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028133">
            <a:off x="1176315" y="2050036"/>
            <a:ext cx="747196" cy="1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5A17D8-63F1-3DE8-6FDD-2247C9373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028133">
            <a:off x="588931" y="2851935"/>
            <a:ext cx="747196" cy="1044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659B638-4449-E706-F10B-BDAB4F7CD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2951401">
            <a:off x="4201119" y="2305163"/>
            <a:ext cx="747196" cy="10443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ABD66C-CEA5-F0F4-B369-CC849D385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677187">
            <a:off x="2081400" y="2236289"/>
            <a:ext cx="747196" cy="10443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FC841A-8AAB-B432-56A6-8772A6D4FD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2749221" y="4071367"/>
            <a:ext cx="747196" cy="10443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00C6216-8312-58AF-CD69-A66B66252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4085283" y="3845826"/>
            <a:ext cx="747196" cy="10443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45F739-EDA2-E0B6-926D-725E26DFE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20005113">
            <a:off x="1773161" y="3356083"/>
            <a:ext cx="747196" cy="10443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EA45F6-EB16-BDC6-05DD-75B905DF2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8075393">
            <a:off x="1852426" y="4873318"/>
            <a:ext cx="747196" cy="1044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0CC917-4938-3EF4-E57E-A19995D70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2998851" y="2384502"/>
            <a:ext cx="747196" cy="10443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D83EE16-28ED-CA71-DBCA-08C868F74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024693">
            <a:off x="3383688" y="3182937"/>
            <a:ext cx="747196" cy="1044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7A40D85-CFE5-2868-95D3-02BC5F953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184432">
            <a:off x="2769338" y="1393327"/>
            <a:ext cx="747196" cy="1044325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531D41B-DB1B-9557-52BD-EEFB924131F0}"/>
              </a:ext>
            </a:extLst>
          </p:cNvPr>
          <p:cNvSpPr/>
          <p:nvPr/>
        </p:nvSpPr>
        <p:spPr>
          <a:xfrm>
            <a:off x="4194365" y="2704010"/>
            <a:ext cx="637901" cy="43292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CE4796-B4C3-347E-22E1-4AB105F2B547}"/>
              </a:ext>
            </a:extLst>
          </p:cNvPr>
          <p:cNvSpPr/>
          <p:nvPr/>
        </p:nvSpPr>
        <p:spPr>
          <a:xfrm>
            <a:off x="2791618" y="1842410"/>
            <a:ext cx="620953" cy="45985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7E1D76A-89CE-C876-AECA-37D31DBB5395}"/>
              </a:ext>
            </a:extLst>
          </p:cNvPr>
          <p:cNvSpPr/>
          <p:nvPr/>
        </p:nvSpPr>
        <p:spPr>
          <a:xfrm>
            <a:off x="1346227" y="2489369"/>
            <a:ext cx="653038" cy="42468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E9B8DA4-3310-9A84-A855-459532DC81A3}"/>
              </a:ext>
            </a:extLst>
          </p:cNvPr>
          <p:cNvSpPr/>
          <p:nvPr/>
        </p:nvSpPr>
        <p:spPr>
          <a:xfrm>
            <a:off x="2202262" y="2663512"/>
            <a:ext cx="629890" cy="47341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E882B7A-0004-9C7E-CD29-987B6791EA18}"/>
              </a:ext>
            </a:extLst>
          </p:cNvPr>
          <p:cNvSpPr/>
          <p:nvPr/>
        </p:nvSpPr>
        <p:spPr>
          <a:xfrm>
            <a:off x="3035737" y="2808367"/>
            <a:ext cx="589084" cy="45184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36BF632C-5290-007F-968D-A55BF1B54494}"/>
              </a:ext>
            </a:extLst>
          </p:cNvPr>
          <p:cNvSpPr/>
          <p:nvPr/>
        </p:nvSpPr>
        <p:spPr>
          <a:xfrm>
            <a:off x="3392221" y="3619772"/>
            <a:ext cx="675724" cy="44120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047F2B33-E272-FC84-A253-22A01418A96E}"/>
              </a:ext>
            </a:extLst>
          </p:cNvPr>
          <p:cNvSpPr/>
          <p:nvPr/>
        </p:nvSpPr>
        <p:spPr>
          <a:xfrm>
            <a:off x="4112236" y="4289865"/>
            <a:ext cx="618224" cy="474120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C2F50347-749F-6D7B-7CED-120D297C1BDD}"/>
              </a:ext>
            </a:extLst>
          </p:cNvPr>
          <p:cNvSpPr/>
          <p:nvPr/>
        </p:nvSpPr>
        <p:spPr>
          <a:xfrm>
            <a:off x="2749275" y="4503359"/>
            <a:ext cx="663296" cy="45195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604D6C4B-E8F2-81D6-4E9A-FA0CF0944624}"/>
              </a:ext>
            </a:extLst>
          </p:cNvPr>
          <p:cNvSpPr/>
          <p:nvPr/>
        </p:nvSpPr>
        <p:spPr>
          <a:xfrm>
            <a:off x="1909409" y="3796716"/>
            <a:ext cx="655884" cy="46074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E9E7A21F-031A-98FF-2E80-FCB69DE8C273}"/>
              </a:ext>
            </a:extLst>
          </p:cNvPr>
          <p:cNvSpPr/>
          <p:nvPr/>
        </p:nvSpPr>
        <p:spPr>
          <a:xfrm>
            <a:off x="734808" y="3273674"/>
            <a:ext cx="651838" cy="455407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0BCBF5E-5F22-E5DE-F9A3-02F5A27B83EE}"/>
              </a:ext>
            </a:extLst>
          </p:cNvPr>
          <p:cNvSpPr/>
          <p:nvPr/>
        </p:nvSpPr>
        <p:spPr>
          <a:xfrm>
            <a:off x="1997812" y="5280078"/>
            <a:ext cx="652626" cy="44841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28D1885-35D2-10B2-BB1D-6AF2C6A331F4}"/>
              </a:ext>
            </a:extLst>
          </p:cNvPr>
          <p:cNvSpPr/>
          <p:nvPr/>
        </p:nvSpPr>
        <p:spPr>
          <a:xfrm>
            <a:off x="2731801" y="1804142"/>
            <a:ext cx="724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2A95090-0A84-ECD5-A6FB-53D0B00F5D7B}"/>
              </a:ext>
            </a:extLst>
          </p:cNvPr>
          <p:cNvSpPr/>
          <p:nvPr/>
        </p:nvSpPr>
        <p:spPr>
          <a:xfrm>
            <a:off x="4137179" y="2646214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414598C-84A1-0517-09E5-EA8AF5EE8C9E}"/>
              </a:ext>
            </a:extLst>
          </p:cNvPr>
          <p:cNvSpPr/>
          <p:nvPr/>
        </p:nvSpPr>
        <p:spPr>
          <a:xfrm>
            <a:off x="4082281" y="4265315"/>
            <a:ext cx="7008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uk-UA" sz="2800" b="1" dirty="0"/>
              <a:t>Э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4BF5B8F-004D-CF26-B0EF-FDE8F6CA8EDF}"/>
              </a:ext>
            </a:extLst>
          </p:cNvPr>
          <p:cNvSpPr/>
          <p:nvPr/>
        </p:nvSpPr>
        <p:spPr>
          <a:xfrm>
            <a:off x="2956659" y="2759861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4D2CE24-0A2C-1C6D-031E-912F034240EE}"/>
              </a:ext>
            </a:extLst>
          </p:cNvPr>
          <p:cNvSpPr/>
          <p:nvPr/>
        </p:nvSpPr>
        <p:spPr>
          <a:xfrm>
            <a:off x="3359972" y="3589977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4E19589-08A4-35C8-1AFE-81B6661FC4A6}"/>
              </a:ext>
            </a:extLst>
          </p:cNvPr>
          <p:cNvSpPr/>
          <p:nvPr/>
        </p:nvSpPr>
        <p:spPr>
          <a:xfrm>
            <a:off x="2706938" y="4478267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09FAD31-5F87-A483-D54B-29E2280DC0B1}"/>
              </a:ext>
            </a:extLst>
          </p:cNvPr>
          <p:cNvSpPr/>
          <p:nvPr/>
        </p:nvSpPr>
        <p:spPr>
          <a:xfrm>
            <a:off x="1976963" y="5240471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EEFEE4D-CBBC-CA95-C3BC-AEF6FAAEC5D3}"/>
              </a:ext>
            </a:extLst>
          </p:cNvPr>
          <p:cNvSpPr/>
          <p:nvPr/>
        </p:nvSpPr>
        <p:spPr>
          <a:xfrm>
            <a:off x="1870338" y="3774375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793AA39-697B-30E3-6CBF-4788971CE056}"/>
              </a:ext>
            </a:extLst>
          </p:cNvPr>
          <p:cNvSpPr/>
          <p:nvPr/>
        </p:nvSpPr>
        <p:spPr>
          <a:xfrm>
            <a:off x="2146759" y="2634637"/>
            <a:ext cx="733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B8A9230-77C6-B2CF-FC9C-D6D7ABADFBFB}"/>
              </a:ext>
            </a:extLst>
          </p:cNvPr>
          <p:cNvSpPr/>
          <p:nvPr/>
        </p:nvSpPr>
        <p:spPr>
          <a:xfrm>
            <a:off x="1287820" y="2429798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6175BEE-1533-1491-C5E1-C641E7CCC3A1}"/>
              </a:ext>
            </a:extLst>
          </p:cNvPr>
          <p:cNvSpPr/>
          <p:nvPr/>
        </p:nvSpPr>
        <p:spPr>
          <a:xfrm>
            <a:off x="696805" y="3245835"/>
            <a:ext cx="7008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uk-UA" sz="2800" b="1" dirty="0"/>
              <a:t>Э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87F416C-81F7-1BD6-E79B-44977D56A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8075393">
            <a:off x="1173288" y="4111531"/>
            <a:ext cx="747196" cy="1044325"/>
          </a:xfrm>
          <a:prstGeom prst="rect">
            <a:avLst/>
          </a:prstGeom>
        </p:spPr>
      </p:pic>
      <p:sp>
        <p:nvSpPr>
          <p:cNvPr id="85" name="Овал 84">
            <a:extLst>
              <a:ext uri="{FF2B5EF4-FFF2-40B4-BE49-F238E27FC236}">
                <a16:creationId xmlns:a16="http://schemas.microsoft.com/office/drawing/2014/main" id="{5B2FC74B-71C8-AE8A-2BB8-421B4BAB9EA5}"/>
              </a:ext>
            </a:extLst>
          </p:cNvPr>
          <p:cNvSpPr/>
          <p:nvPr/>
        </p:nvSpPr>
        <p:spPr>
          <a:xfrm>
            <a:off x="1342491" y="4478267"/>
            <a:ext cx="606797" cy="460787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62A3EAE6-7D3D-F04E-87EF-782081302396}"/>
              </a:ext>
            </a:extLst>
          </p:cNvPr>
          <p:cNvSpPr/>
          <p:nvPr/>
        </p:nvSpPr>
        <p:spPr>
          <a:xfrm>
            <a:off x="1262562" y="4435161"/>
            <a:ext cx="750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72E630-C669-544A-AE8D-B2809E50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" y="322491"/>
            <a:ext cx="880681" cy="799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8A985-5B11-0EF0-D274-9D87E7FF39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828" r="24470" b="4792"/>
          <a:stretch>
            <a:fillRect/>
          </a:stretch>
        </p:blipFill>
        <p:spPr>
          <a:xfrm>
            <a:off x="5331240" y="-278748"/>
            <a:ext cx="1969743" cy="35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3 L 0.11198 0.03843 C 0.13541 0.0456 0.17018 0.05926 0.2069 0.07454 C 0.2483 0.09144 0.28099 0.10533 0.30403 0.11713 L 0.41432 0.17107 " pathEditMode="relative" rAng="780000" ptsTypes="AAA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1276 0.03796 C 0.13633 0.04583 0.17135 0.05926 0.2082 0.07454 C 0.25 0.09167 0.28294 0.10602 0.30612 0.11736 L 0.41693 0.17107 " pathEditMode="relative" rAng="780000" ptsTypes="AAAAA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80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1276 0.03797 C 0.13632 0.04584 0.17135 0.05926 0.2082 0.07454 C 0.25 0.09167 0.28294 0.10602 0.30612 0.11736 L 0.41692 0.17107 " pathEditMode="relative" rAng="78000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8387E-17 L 0.10586 0.04861 C 0.12787 0.05833 0.1599 0.07894 0.19258 0.10347 C 0.22969 0.13148 0.25886 0.15694 0.278 0.17847 L 0.37149 0.28032 " pathEditMode="relative" rAng="1380000" ptsTypes="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10586 0.04861 C 0.12786 0.05833 0.1599 0.07893 0.19258 0.10347 C 0.22969 0.13148 0.25885 0.15694 0.278 0.17847 L 0.37148 0.28032 " pathEditMode="relative" rAng="1380000" ptsTypes="AAAAA">
                                      <p:cBhvr>
                                        <p:cTn id="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0586 0.04861 C 0.12786 0.05833 0.15989 0.07893 0.19257 0.10347 C 0.22968 0.13148 0.25885 0.15694 0.27799 0.17847 L 0.37148 0.28032 " pathEditMode="relative" rAng="1380000" ptsTypes="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8737 0.03726 C 0.10573 0.04444 0.13125 0.06273 0.15638 0.08657 C 0.18516 0.11365 0.2069 0.13958 0.22058 0.16226 L 0.28672 0.27106 " pathEditMode="relative" rAng="1680000" ptsTypes="A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8737 0.03727 C 0.10573 0.04445 0.13125 0.06273 0.15638 0.08658 C 0.18516 0.11366 0.20703 0.13935 0.2207 0.16181 L 0.28672 0.27107 " pathEditMode="relative" rAng="1680000" ptsTypes="AAAAA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8737 0.03727 C 0.10573 0.04444 0.13125 0.06273 0.15638 0.08657 C 0.18516 0.11366 0.2069 0.13958 0.22057 0.16227 L 0.28672 0.27106 " pathEditMode="relative" rAng="1680000" ptsTypes="AAA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06914 0.05278 C 0.08385 0.06319 0.10377 0.08403 0.12357 0.10856 C 0.14622 0.1368 0.16341 0.16204 0.1737 0.18264 L 0.22565 0.28079 " pathEditMode="relative" rAng="2100000" ptsTypes="AAA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46 L 0.06927 0.05255 C 0.08385 0.06273 0.10377 0.08356 0.12356 0.1081 C 0.14622 0.13634 0.16341 0.16204 0.17369 0.18218 L 0.22565 0.28032 " pathEditMode="relative" rAng="2100000" ptsTypes="AAAAA">
                                      <p:cBhvr>
                                        <p:cTn id="6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6914 0.05277 C 0.08386 0.06319 0.10378 0.08402 0.12357 0.10856 C 0.14623 0.1368 0.16341 0.16203 0.1737 0.18264 L 0.22565 0.28078 " pathEditMode="relative" rAng="2100000" ptsTypes="AAAAA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 0.00834 C 0.07747 0.00834 0.09596 0.0169 0.11406 0.02963 C 0.13502 0.04445 0.15052 0.06135 0.16054 0.07801 L 0.20755 0.15533 " pathEditMode="relative" rAng="1320000" ptsTypes="AAAAA">
                                      <p:cBhvr>
                                        <p:cTn id="8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 0.00834 C 0.07747 0.00834 0.09596 0.0169 0.11406 0.02963 C 0.13503 0.04445 0.15052 0.06135 0.16055 0.07801 L 0.20755 0.15533 " pathEditMode="relative" rAng="1320000" ptsTypes="AAA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1 0.00833 C 0.07748 0.00833 0.09597 0.0169 0.11407 0.02963 C 0.13503 0.04444 0.15052 0.06134 0.16055 0.07801 L 0.20756 0.15532 " pathEditMode="relative" rAng="1320000" ptsTypes="AAA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09024 0.02454 C 0.10912 0.02917 0.13672 0.04144 0.16524 0.05695 C 0.19714 0.07431 0.22266 0.09074 0.24024 0.10556 L 0.32253 0.17616 " pathEditMode="relative" rAng="1020000" ptsTypes="AAAAA">
                                      <p:cBhvr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9024 0.02453 C 0.10912 0.02916 0.13672 0.04143 0.16524 0.05694 C 0.19714 0.0743 0.22266 0.09074 0.24024 0.10555 L 0.32253 0.17615 " pathEditMode="relative" rAng="1020000" ptsTypes="AAAAA">
                                      <p:cBhvr>
                                        <p:cTn id="10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9023 0.02453 C 0.10911 0.02916 0.13672 0.04143 0.16523 0.05694 C 0.19714 0.0743 0.22266 0.09074 0.24023 0.10555 L 0.32253 0.17615 " pathEditMode="relative" rAng="1020000" ptsTypes="AAA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431 0.00393 C 0.05195 0.00463 0.0651 0.0081 0.07851 0.01319 C 0.09427 0.01921 0.10638 0.02523 0.11458 0.03102 L 0.15482 0.05856 " pathEditMode="relative" rAng="720000" ptsTypes="AAAAA"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4323 0.00394 C 0.05195 0.00463 0.06524 0.00811 0.07852 0.0132 C 0.09427 0.01922 0.10638 0.02524 0.11459 0.03102 L 0.15482 0.05857 " pathEditMode="relative" rAng="720000" ptsTypes="AAAAA">
                                      <p:cBhvr>
                                        <p:cTn id="1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49366E-18 L 0.0431 0.00394 C 0.05196 0.00463 0.06511 0.0081 0.07852 0.01319 C 0.09427 0.01921 0.10638 0.02523 0.11459 0.03102 L 0.15482 0.05856 " pathEditMode="relative" rAng="720000" ptsTypes="AAA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0.08203 0.06666 C 0.09987 0.08009 0.12214 0.10903 0.1444 0.14329 C 0.16888 0.18102 0.18672 0.2162 0.19727 0.24398 L 0.24831 0.37986 " pathEditMode="relative" rAng="2460000" ptsTypes="AAAAA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4 L 0.08203 0.06667 C 0.09987 0.0801 0.12213 0.10903 0.1444 0.14329 C 0.16888 0.18102 0.18672 0.21621 0.19726 0.24398 L 0.2483 0.37986 " pathEditMode="relative" rAng="2460000" ptsTypes="AAAAA"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0.08203 0.06666 C 0.09987 0.08009 0.12213 0.10903 0.1444 0.14328 C 0.16888 0.18102 0.18671 0.2162 0.19726 0.24398 L 0.2483 0.37986 " pathEditMode="relative" rAng="2460000" ptsTypes="AAAAA">
                                      <p:cBhvr>
                                        <p:cTn id="16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9 C 0.06784 0.05741 0.08203 0.07755 0.09505 0.10232 C 0.1099 0.1301 0.11966 0.15625 0.12422 0.17801 L 0.1474 0.28102 " pathEditMode="relative" rAng="2820000" ptsTypes="AAAAA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9 C 0.06784 0.05741 0.08203 0.07755 0.09505 0.10232 C 0.1099 0.1301 0.11966 0.15625 0.12422 0.17801 L 0.1474 0.28102 " pathEditMode="relative" rAng="2820000" ptsTypes="AAAAA">
                                      <p:cBhvr>
                                        <p:cTn id="1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8 C 0.06784 0.05741 0.08203 0.07754 0.09505 0.10231 C 0.1099 0.13009 0.11966 0.15625 0.12422 0.17801 L 0.1474 0.28102 " pathEditMode="relative" rAng="2820000" ptsTypes="AAAAA"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9779 -0.04004 C 0.11823 -0.04907 0.14883 -0.05393 0.18086 -0.05393 C 0.21745 -0.05393 0.24662 -0.04907 0.26706 -0.04004 L 0.36498 -4.44444E-6 " pathEditMode="relative" rAng="0" ptsTypes="AAAAA"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9778 -0.04004 C 0.11823 -0.04907 0.14882 -0.05393 0.18086 -0.05393 C 0.21744 -0.05393 0.24661 -0.04907 0.26705 -0.04004 L 0.36497 -4.07407E-6 " pathEditMode="relative" rAng="0" ptsTypes="AAAAA">
                                      <p:cBhvr>
                                        <p:cTn id="1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778 -0.04005 C 0.11823 -0.04908 0.14882 -0.05394 0.18086 -0.05394 C 0.21744 -0.05394 0.24661 -0.04908 0.26705 -0.04005 L 0.36497 2.22222E-6 " pathEditMode="relative" rAng="0" ptsTypes="AAAAA">
                                      <p:cBhvr>
                                        <p:cTn id="2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711 -0.03472 C 0.10521 -0.04212 0.13255 -0.05138 0.16146 -0.06041 C 0.19414 -0.0706 0.22044 -0.07824 0.2388 -0.08194 L 0.32747 -0.10254 " pathEditMode="relative" rAng="21000000" ptsTypes="AAAAA">
                                      <p:cBhvr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8711 -0.03472 C 0.10521 -0.04213 0.13255 -0.05139 0.16146 -0.06042 C 0.19414 -0.0706 0.22044 -0.07824 0.2388 -0.08218 L 0.32747 -0.10255 " pathEditMode="relative" rAng="21000000" ptsTypes="AAAAA">
                                      <p:cBhvr>
                                        <p:cTn id="2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8.58688E-17 L 0.08711 -0.03472 C 0.10521 -0.04213 0.13255 -0.05139 0.16146 -0.06042 C 0.19414 -0.0706 0.22044 -0.07824 0.2388 -0.08218 L 0.32747 -0.10255 " pathEditMode="relative" rAng="21000000" ptsTypes="AAAAA">
                                      <p:cBhvr>
                                        <p:cTn id="2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9" grpId="0" animBg="1"/>
      <p:bldP spid="49" grpId="2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2" grpId="0"/>
      <p:bldP spid="92" grpId="1"/>
      <p:bldP spid="93" grpId="0"/>
      <p:bldP spid="93" grpId="1"/>
      <p:bldP spid="94" grpId="0"/>
      <p:bldP spid="94" grpId="1"/>
      <p:bldP spid="96" grpId="0"/>
      <p:bldP spid="96" grpId="1"/>
      <p:bldP spid="97" grpId="0"/>
      <p:bldP spid="97" grpId="1"/>
      <p:bldP spid="98" grpId="0"/>
      <p:bldP spid="98" grpId="2"/>
      <p:bldP spid="99" grpId="0"/>
      <p:bldP spid="99" grpId="1"/>
      <p:bldP spid="85" grpId="0" animBg="1"/>
      <p:bldP spid="85" grpId="1" animBg="1"/>
      <p:bldP spid="95" grpId="0"/>
      <p:bldP spid="9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764186-75BA-49CC-A18D-7EFC995B954C}"/>
</file>

<file path=customXml/itemProps2.xml><?xml version="1.0" encoding="utf-8"?>
<ds:datastoreItem xmlns:ds="http://schemas.openxmlformats.org/officeDocument/2006/customXml" ds:itemID="{641A1F10-F485-4D04-BCD1-93EC88EE415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B45BF8F1-A698-44E2-BEF5-E3964D2E9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56</cp:revision>
  <dcterms:created xsi:type="dcterms:W3CDTF">2025-11-05T13:57:24Z</dcterms:created>
  <dcterms:modified xsi:type="dcterms:W3CDTF">2026-01-12T07:18:18Z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