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921C2-5BB8-40CF-E007-0B22196A7D9B}" v="5" dt="2026-02-05T12:56:50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6FD921C2-5BB8-40CF-E007-0B22196A7D9B}"/>
    <pc:docChg chg="modSld">
      <pc:chgData name="somovaasya3" userId="S::somovaasya3_gmail.com#ext#@slideedu.onmicrosoft.com::05b36399-d501-4a7b-87fd-615099445ab5" providerId="AD" clId="Web-{6FD921C2-5BB8-40CF-E007-0B22196A7D9B}" dt="2026-02-05T12:56:49.988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6FD921C2-5BB8-40CF-E007-0B22196A7D9B}" dt="2026-02-05T12:56:49.988" v="2" actId="1076"/>
        <pc:sldMkLst>
          <pc:docMk/>
          <pc:sldMk cId="1959280825" sldId="256"/>
        </pc:sldMkLst>
        <pc:spChg chg="mod">
          <ac:chgData name="somovaasya3" userId="S::somovaasya3_gmail.com#ext#@slideedu.onmicrosoft.com::05b36399-d501-4a7b-87fd-615099445ab5" providerId="AD" clId="Web-{6FD921C2-5BB8-40CF-E007-0B22196A7D9B}" dt="2026-02-05T12:56:49.988" v="2" actId="1076"/>
          <ac:spMkLst>
            <pc:docMk/>
            <pc:sldMk cId="1959280825" sldId="256"/>
            <ac:spMk id="57" creationId="{80499A46-2ED3-C597-B10E-A31C49056CC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17459-F750-2EB9-0A5D-878A9D311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9AC4D0-DDB5-4E74-0874-9684EF280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7E7896-E07E-12C2-2F66-4910DD8C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8384B-A693-B241-7252-FCB4DEE0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7D234-76DD-B187-DC70-2F430F1A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1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7EF4-5D0A-0819-8B27-AEAC6B65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CF6949-0126-12EF-2149-A9CD87CCE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E0545-EB22-EC95-F670-B18B59B3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7546D-D343-0855-E088-5339A506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CCC50-AC3D-4521-A95F-2E910368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1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B6C1EA-C490-51AE-DD2B-A981D710B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EDA947-7446-D6AB-D343-F6DA72AC6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894B8-9368-015B-B396-A32A91EE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117E9-EA71-6C2D-D673-5B23E2D2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87585-C4DF-6F8E-D979-B7169F51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29DAB-B883-4892-685B-89E2A967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BD83B-8D92-0C8F-9E7E-39D392E2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EB99C-A8DF-74FF-D511-ED32C872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E02E5-E803-8B38-0CA1-FDB69D34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1209E-779F-A2F0-A518-8807BFBB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3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F311D-C56D-CE0C-F400-692F2049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1C92F-DE38-8AC6-C967-9230E47B3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92A28-F1EF-B78F-BA15-7098DC17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45F2C-48F3-27EC-B1E8-B9B2867A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C6F6B-4B3D-597D-E5AB-046F5A11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5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C845F-AC49-B982-FF3B-ED0EDFB0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D9C6E-DFDC-8E7F-0A62-8314502A5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E67288-3DC6-BBA6-9DC5-0EF950C3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A97C61-D08F-D728-8333-F6675830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69BDC0-93F4-A0B0-E7AC-047D7BAF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76FF63-94C2-9D8A-9190-6D3A60C2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2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673FB-01DB-F342-125D-AC0F7303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B5C503-024B-C3C5-A78A-C1F26D445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026725-6147-8052-25CE-2A4DB0040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0D9F2E-5C0C-250A-E6BC-923923980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57B16B-C044-0D95-9177-2D8248775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4E15C0-3A20-F39C-C271-9D8FD770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2BF904-D4B6-6844-324D-FE8669E2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D53AD9-E937-A1B1-03D9-2A442CC7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5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A7F4E-B4FD-8AF3-8C22-23BE68EF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C4AA59-BF13-4B07-F97E-B198B0F1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50D2C4-7A49-6AF7-8543-C19BFDC8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A003B6-E994-2431-732B-F5C0799C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6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F57301-D468-7220-5ED5-0BD2210F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99B9B-B420-A1CE-C5DD-2A282976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35ECEF-B5AD-78BB-105F-8A94B84E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0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CE638-721D-C4F7-E6C2-7ECCF009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8BF60-3607-3526-04C6-44EE86BC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F3469-230D-8DC2-4BD0-0FCB2652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8B2170-A451-89AC-33B2-D95F2C5A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80E9AC-AD60-58CE-4B89-4B951DC1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E80F3-8B45-9C5E-FF7D-2D1344D0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CDD86-AE11-94E4-A99D-171CB342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36BFDA-15A5-F90D-F0FA-8915F69F5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98EE96-A444-69C1-8037-3842EBBB5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E02BEC-0428-D22E-DCB4-443B16D3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F3B9B-FD65-E331-1ED6-014B0011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686184-42DF-C22F-6B55-0AE7FE20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1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7A105-02A3-240C-F89C-3930A174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02C44C-2B85-0560-7092-06B0C40B3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CDF07-37AA-0982-3337-1DD80B99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6F67-382F-4D8E-8634-4AE0FE8E700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77915-4C5A-A8A7-DB00-65D7CC328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B80AA-9689-F9D3-AB78-842CBA25C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5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A7B469-C2E6-DC46-D44F-C98DBDB9B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8933" cy="6976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D1A9A3-51A0-E8CC-4313-08186A318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67" y="3793067"/>
            <a:ext cx="3064933" cy="3064933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2EF1C91-BFEF-D5FE-C680-9088FC9A5686}"/>
              </a:ext>
            </a:extLst>
          </p:cNvPr>
          <p:cNvSpPr/>
          <p:nvPr/>
        </p:nvSpPr>
        <p:spPr>
          <a:xfrm>
            <a:off x="1972733" y="999067"/>
            <a:ext cx="6570134" cy="5130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59985D2-523F-1EDC-08BE-2D28ABA2F186}"/>
              </a:ext>
            </a:extLst>
          </p:cNvPr>
          <p:cNvGrpSpPr/>
          <p:nvPr/>
        </p:nvGrpSpPr>
        <p:grpSpPr>
          <a:xfrm>
            <a:off x="1930398" y="516465"/>
            <a:ext cx="7391402" cy="6858000"/>
            <a:chOff x="1930398" y="516465"/>
            <a:chExt cx="7391402" cy="68580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5F1F001-70A2-DB6E-327D-3BB86EACE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398" y="516465"/>
              <a:ext cx="6858000" cy="685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B96D1F-364D-A849-1E18-EB229841DA97}"/>
                </a:ext>
              </a:extLst>
            </p:cNvPr>
            <p:cNvSpPr txBox="1"/>
            <p:nvPr/>
          </p:nvSpPr>
          <p:spPr>
            <a:xfrm>
              <a:off x="3699934" y="1168112"/>
              <a:ext cx="5621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Де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тато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F0FC5C1-9DD3-AB24-1D2E-79ABF05BE01D}"/>
              </a:ext>
            </a:extLst>
          </p:cNvPr>
          <p:cNvGrpSpPr/>
          <p:nvPr/>
        </p:nvGrpSpPr>
        <p:grpSpPr>
          <a:xfrm>
            <a:off x="2770751" y="1147161"/>
            <a:ext cx="5130799" cy="5291811"/>
            <a:chOff x="2713567" y="1168112"/>
            <a:chExt cx="5130799" cy="529181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7058518-0F92-FAFF-BEA1-0F9CCB035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67" y="1329124"/>
              <a:ext cx="5130799" cy="513079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1F6927-3B7F-FD9B-D141-84D9266E6F9D}"/>
                </a:ext>
              </a:extLst>
            </p:cNvPr>
            <p:cNvSpPr txBox="1"/>
            <p:nvPr/>
          </p:nvSpPr>
          <p:spPr>
            <a:xfrm>
              <a:off x="3518001" y="1168112"/>
              <a:ext cx="3771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Де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мама?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86A4143-E264-1A54-6BF5-CD0B06A8D5C5}"/>
              </a:ext>
            </a:extLst>
          </p:cNvPr>
          <p:cNvGrpSpPr/>
          <p:nvPr/>
        </p:nvGrpSpPr>
        <p:grpSpPr>
          <a:xfrm>
            <a:off x="1636187" y="-147623"/>
            <a:ext cx="7298265" cy="7298265"/>
            <a:chOff x="1608667" y="-160868"/>
            <a:chExt cx="7298265" cy="729826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EA40028-5ABE-5724-2DE1-E9F5926C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59766" y1="33496" x2="60840" y2="346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667" y="-160868"/>
              <a:ext cx="7298265" cy="729826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6B68F0-1F0A-91C9-BEEB-9C317D25DC36}"/>
                </a:ext>
              </a:extLst>
            </p:cNvPr>
            <p:cNvSpPr txBox="1"/>
            <p:nvPr/>
          </p:nvSpPr>
          <p:spPr>
            <a:xfrm>
              <a:off x="3399366" y="1134029"/>
              <a:ext cx="444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Де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дідусь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398B600-115E-1F50-DC0D-500590463B28}"/>
              </a:ext>
            </a:extLst>
          </p:cNvPr>
          <p:cNvGrpSpPr/>
          <p:nvPr/>
        </p:nvGrpSpPr>
        <p:grpSpPr>
          <a:xfrm>
            <a:off x="1839976" y="76200"/>
            <a:ext cx="6858000" cy="6858000"/>
            <a:chOff x="1849966" y="118532"/>
            <a:chExt cx="6858000" cy="685800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05667D6-416E-E1D5-F8B1-38777E37A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966" y="118532"/>
              <a:ext cx="6858000" cy="6858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74617E-5701-72FC-C128-40E4733231F8}"/>
                </a:ext>
              </a:extLst>
            </p:cNvPr>
            <p:cNvSpPr txBox="1"/>
            <p:nvPr/>
          </p:nvSpPr>
          <p:spPr>
            <a:xfrm>
              <a:off x="3399366" y="1168112"/>
              <a:ext cx="4525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Де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лежить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бабуся?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DE881F2-78BC-94E1-656B-8571A27BEF43}"/>
              </a:ext>
            </a:extLst>
          </p:cNvPr>
          <p:cNvGrpSpPr/>
          <p:nvPr/>
        </p:nvGrpSpPr>
        <p:grpSpPr>
          <a:xfrm>
            <a:off x="3223684" y="1098678"/>
            <a:ext cx="4851403" cy="5433355"/>
            <a:chOff x="3314694" y="1077509"/>
            <a:chExt cx="4851403" cy="5433355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D4900B8-961F-9CBA-12CF-FD1CBCB5F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694" y="1659461"/>
              <a:ext cx="4851403" cy="485140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C2DD87-D15A-1F03-2CDB-1B91CBA57485}"/>
                </a:ext>
              </a:extLst>
            </p:cNvPr>
            <p:cNvSpPr txBox="1"/>
            <p:nvPr/>
          </p:nvSpPr>
          <p:spPr>
            <a:xfrm>
              <a:off x="3407011" y="1077509"/>
              <a:ext cx="40990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Куди мама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складає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одяг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955F138-84B2-FE43-8D40-2CAF77D8E1B7}"/>
              </a:ext>
            </a:extLst>
          </p:cNvPr>
          <p:cNvGrpSpPr/>
          <p:nvPr/>
        </p:nvGrpSpPr>
        <p:grpSpPr>
          <a:xfrm>
            <a:off x="2830479" y="1104286"/>
            <a:ext cx="5130799" cy="5406392"/>
            <a:chOff x="2959089" y="1117171"/>
            <a:chExt cx="5130799" cy="54063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F14D69E-E2F4-0AC8-18FC-0A4758143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357" y="1799157"/>
              <a:ext cx="4724406" cy="472440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C09306-063B-52F6-1EA0-A8B0F5D614ED}"/>
                </a:ext>
              </a:extLst>
            </p:cNvPr>
            <p:cNvSpPr txBox="1"/>
            <p:nvPr/>
          </p:nvSpPr>
          <p:spPr>
            <a:xfrm>
              <a:off x="2959089" y="1117171"/>
              <a:ext cx="5130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Куди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тато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ставить вазу?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A4D424-E207-25C0-0B52-F5F3566EEB89}"/>
              </a:ext>
            </a:extLst>
          </p:cNvPr>
          <p:cNvGrpSpPr/>
          <p:nvPr/>
        </p:nvGrpSpPr>
        <p:grpSpPr>
          <a:xfrm>
            <a:off x="2400299" y="1104286"/>
            <a:ext cx="6388099" cy="5457269"/>
            <a:chOff x="2235200" y="1134029"/>
            <a:chExt cx="6388099" cy="545726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FD3E8D3E-0791-6092-3BF1-ED104952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88" y="1460499"/>
              <a:ext cx="5130799" cy="513079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B2E12F-BE76-8F45-38D5-91EAD2899334}"/>
                </a:ext>
              </a:extLst>
            </p:cNvPr>
            <p:cNvSpPr txBox="1"/>
            <p:nvPr/>
          </p:nvSpPr>
          <p:spPr>
            <a:xfrm>
              <a:off x="2235200" y="1134029"/>
              <a:ext cx="6388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Звідки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тато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дістав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коробку?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456B4B2-132D-9697-5BF8-7DAAAA58B0CD}"/>
              </a:ext>
            </a:extLst>
          </p:cNvPr>
          <p:cNvGrpSpPr/>
          <p:nvPr/>
        </p:nvGrpSpPr>
        <p:grpSpPr>
          <a:xfrm>
            <a:off x="2230445" y="761014"/>
            <a:ext cx="6472766" cy="6225115"/>
            <a:chOff x="2268003" y="728133"/>
            <a:chExt cx="6472766" cy="622511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230EB07-908A-218F-6F53-C69BB9DD3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38770" y1="81348" x2="45801" y2="83594"/>
                          <a14:foregroundMark x1="47656" y1="83496" x2="39844" y2="81738"/>
                          <a14:foregroundMark x1="39844" y1="81738" x2="48145" y2="83203"/>
                          <a14:foregroundMark x1="48145" y1="83203" x2="48438" y2="83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003" y="728133"/>
              <a:ext cx="6225115" cy="622511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F512A7-8242-A07A-6A23-4625C1177FE8}"/>
                </a:ext>
              </a:extLst>
            </p:cNvPr>
            <p:cNvSpPr txBox="1"/>
            <p:nvPr/>
          </p:nvSpPr>
          <p:spPr>
            <a:xfrm>
              <a:off x="2936872" y="1125774"/>
              <a:ext cx="5803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Куди впав мамин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ніж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6E7F0C-E213-5683-0D99-8938F7B13482}"/>
              </a:ext>
            </a:extLst>
          </p:cNvPr>
          <p:cNvGrpSpPr/>
          <p:nvPr/>
        </p:nvGrpSpPr>
        <p:grpSpPr>
          <a:xfrm>
            <a:off x="1972733" y="-28334"/>
            <a:ext cx="6858000" cy="6858000"/>
            <a:chOff x="1890182" y="59264"/>
            <a:chExt cx="6858000" cy="685800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D105DF3-BE6F-500E-1585-D392F39D8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46777" y1="54980" x2="30762" y2="52051"/>
                          <a14:foregroundMark x1="30762" y1="52051" x2="30762" y2="52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182" y="59264"/>
              <a:ext cx="6858000" cy="6858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83FB8E6-D343-AA79-2E18-739805F70722}"/>
                </a:ext>
              </a:extLst>
            </p:cNvPr>
            <p:cNvSpPr txBox="1"/>
            <p:nvPr/>
          </p:nvSpPr>
          <p:spPr>
            <a:xfrm>
              <a:off x="3050159" y="1151524"/>
              <a:ext cx="43166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Куда впали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дідусеві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E8E08D2-15E6-AB6B-7C1D-CF4443CD5D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0" y="-28334"/>
            <a:ext cx="1110000" cy="1123789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3510A267-CDB1-F931-1E13-CA36530970BD}"/>
              </a:ext>
            </a:extLst>
          </p:cNvPr>
          <p:cNvGrpSpPr/>
          <p:nvPr/>
        </p:nvGrpSpPr>
        <p:grpSpPr>
          <a:xfrm>
            <a:off x="2528972" y="1146150"/>
            <a:ext cx="5739335" cy="5143211"/>
            <a:chOff x="2507712" y="1168761"/>
            <a:chExt cx="5739335" cy="5143211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A37019E-2A3C-2222-DF1E-98FCDBEF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8594" b="91602" l="9961" r="89844">
                          <a14:foregroundMark x1="58984" y1="8691" x2="62695" y2="11426"/>
                          <a14:foregroundMark x1="46875" y1="90918" x2="46875" y2="90918"/>
                          <a14:foregroundMark x1="60352" y1="91602" x2="60352" y2="916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891" y="1735808"/>
              <a:ext cx="4576164" cy="457616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0499A46-2ED3-C597-B10E-A31C49056CC3}"/>
                </a:ext>
              </a:extLst>
            </p:cNvPr>
            <p:cNvSpPr txBox="1"/>
            <p:nvPr/>
          </p:nvSpPr>
          <p:spPr>
            <a:xfrm>
              <a:off x="2507712" y="1168761"/>
              <a:ext cx="5739335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3200" b="1" dirty="0">
                  <a:latin typeface="Arial"/>
                  <a:cs typeface="Arial"/>
                </a:rPr>
                <a:t>У </a:t>
              </a:r>
              <a:r>
                <a:rPr lang="ru-RU" sz="3200" b="1" dirty="0" err="1">
                  <a:latin typeface="Arial"/>
                  <a:cs typeface="Arial"/>
                </a:rPr>
                <a:t>чому</a:t>
              </a:r>
              <a:r>
                <a:rPr lang="ru-RU" sz="3200" b="1" dirty="0">
                  <a:latin typeface="Arial"/>
                  <a:cs typeface="Arial"/>
                </a:rPr>
                <a:t> бабуся </a:t>
              </a:r>
              <a:r>
                <a:rPr lang="ru-RU" sz="3200" b="1" dirty="0" err="1">
                  <a:latin typeface="Arial"/>
                  <a:cs typeface="Arial"/>
                </a:rPr>
                <a:t>несе</a:t>
              </a:r>
              <a:r>
                <a:rPr lang="ru-RU" sz="3200" b="1" dirty="0">
                  <a:latin typeface="Arial"/>
                  <a:cs typeface="Arial"/>
                </a:rPr>
                <a:t> </a:t>
              </a:r>
              <a:r>
                <a:rPr lang="ru-RU" sz="3200" b="1" dirty="0" err="1">
                  <a:latin typeface="Arial"/>
                  <a:cs typeface="Arial"/>
                </a:rPr>
                <a:t>хліб</a:t>
              </a:r>
              <a:r>
                <a:rPr lang="ru-RU" sz="3200" b="1" dirty="0">
                  <a:latin typeface="Arial"/>
                  <a:cs typeface="Arial"/>
                </a:rPr>
                <a:t>?</a:t>
              </a: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F5E50EF-0412-0B8A-082B-4FD382FF091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52" y="1654110"/>
            <a:ext cx="3926333" cy="38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1E0AF5-B55E-4387-9D3D-5E9175355E4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7C51E78-A9F8-4E3C-8CA1-FF2720EF92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65C56-28DE-43B0-BA3D-EBE0CE99D5FE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47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2025-12-21T23:09:08Z</dcterms:created>
  <dcterms:modified xsi:type="dcterms:W3CDTF">2026-02-05T12:56:52Z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