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85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71687-BAC7-4D4B-92BA-6DA115785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7F7100-926A-7145-2B9B-24F69933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8B12A-4D28-7568-39AC-1A0DFC29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08A11-1453-2247-BA7D-052BF7AF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7E3B72-9299-B4E9-AEEB-507D4938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1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95BC3-E216-9C93-C510-98D20354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1E6DA5-D6A0-A2ED-9FCB-B0F165070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B0983-ED4B-F966-B621-EA52A3AD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E7545-A269-2D66-E3BF-71B339A4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F73E5-4EDA-FC4D-8C84-14D0A677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DCFCAD-F72D-C2C5-207B-C2E0E6598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CA267-B431-0A56-F0F4-0DC8D39EB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57A9C1-4A47-3D36-E360-DA2AAD6E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1DA04-343D-486D-E2F7-9E8FB85A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7CF31-1B80-7494-ED62-AA9CB640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18EA-8C58-60F2-3AAF-BFD23A48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2B3FB-9183-6D9F-FFFC-68AA352E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5BDCA-3566-97F5-9907-7182E1E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56DF5-B645-D3F1-07E8-E2B7A5A9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1597D-7C16-28C0-5C16-92D71076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3E0F1-4336-09F4-C848-2AE7414D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3FF412-766E-4DCA-24B5-6CEB302D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C9A67-1B93-B368-743A-1B614B15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464F2-AAA1-7536-5B4B-E07509CF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3FA8D-9DE7-52EF-06A8-0F351D6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0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7BC8-46A0-5CBB-A0A3-93A32F7F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4D607-5EB7-FD3A-92AE-104AD195B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CCE73E-DDB4-1E70-5F67-3AFDCAC8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20C58-98B0-BA31-8389-2D9D5554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8B6F4-5A2E-39C7-F8E7-A96F5C9C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32553C-F3F4-97B5-762D-825FD26F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3F3E-837D-8549-4F8B-1223295C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427BBE-93B9-B7AF-A0C5-696F8594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389AB3-9C1F-7A63-159D-6E468645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5446E3-8A1F-807D-925D-8AD7F5644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122622-0DDA-2688-31C0-AD8B93083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4DA00-CBA3-C964-BB78-FDC2FDEB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B7A317-781B-812A-42B4-7E1E69F1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0B3476-BAAB-BE85-D051-C7333825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1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F7AD-1F78-5E50-515D-053887D0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22C89F-10BA-379D-48B9-DE14E508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F1B464-5910-D519-7D3A-1F8D628C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6F39E-0D83-5944-5586-F7C30760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20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684698-7E9C-F721-8A36-A1CB1618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290E81-A234-F0AD-C852-EE9FFAF7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02C09B-B528-4D87-BB01-DA564A02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CCBAA-B01E-B594-84BB-6BF72BBD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4670C-455F-A081-A78B-A41428DC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5B08EE-4B41-FDE0-6E44-211544942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5B3216-B210-19E1-BADB-AF0EBB25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2F2E3-8362-446F-FB90-14492850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BB65-9456-7E80-1C84-4FE435E7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89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09F5F-9EA0-A6AF-BED5-5D9EA259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24A2E6-96CE-6423-A7E3-BC52C0EEE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72F92-44F3-FB7B-80EA-69B96E564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3AE56-0DB0-F400-2E55-09922132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40517-255B-4DA3-3F0A-0787D801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F504B4-A381-ACA2-255B-535CDF98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9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FB829-F298-BAFA-F855-222A0255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9684C9-340E-1E79-DA86-CD417F127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0EAF6-C3A0-9FF0-2B4E-C431786D6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56AF-693A-40B9-B354-BCBB853DA94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84663-4BEB-3E0D-9DE8-B01D3BDF8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066AD-AF4C-38F3-5DF6-0E739407C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B133-7550-4FA4-B26E-341856F2A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2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E2584-BFF5-D1E0-3F3E-3FCC8E352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3"/>
            <a:ext cx="12268200" cy="70104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C7D682-0562-9FCB-364D-F3339CFAB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7000"/>
                    </a14:imgEffect>
                    <a14:imgEffect>
                      <a14:brightnessContrast brigh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264" y="-122767"/>
            <a:ext cx="5265606" cy="7120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EBC7E0-5184-CC79-3B17-7D9C9DBDF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52" y="3710152"/>
            <a:ext cx="3147848" cy="31478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2F7288-8909-3A8B-780A-C95E030CA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7" t="77621" r="22173" b="9699"/>
          <a:stretch>
            <a:fillRect/>
          </a:stretch>
        </p:blipFill>
        <p:spPr>
          <a:xfrm>
            <a:off x="2562813" y="5331615"/>
            <a:ext cx="2622855" cy="86968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64863A3-3B3D-29CE-B1BF-E034512B11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693" t="7851" r="33792" b="62840"/>
          <a:stretch>
            <a:fillRect/>
          </a:stretch>
        </p:blipFill>
        <p:spPr>
          <a:xfrm>
            <a:off x="2975955" y="538400"/>
            <a:ext cx="1629295" cy="20100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0EA43-28CF-058A-A392-F3AA88AEF3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9003" t="32845" r="36919" b="36367"/>
          <a:stretch>
            <a:fillRect/>
          </a:stretch>
        </p:blipFill>
        <p:spPr>
          <a:xfrm>
            <a:off x="3241964" y="2244437"/>
            <a:ext cx="1206592" cy="2111394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04FFAAA-989F-822C-CEC9-CA2896C23CB2}"/>
              </a:ext>
            </a:extLst>
          </p:cNvPr>
          <p:cNvGrpSpPr/>
          <p:nvPr/>
        </p:nvGrpSpPr>
        <p:grpSpPr>
          <a:xfrm>
            <a:off x="2562259" y="2143106"/>
            <a:ext cx="2418174" cy="2166427"/>
            <a:chOff x="2562259" y="2143106"/>
            <a:chExt cx="2418174" cy="21664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59CA8B-2D30-1D1B-F660-861FF456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5853" t="31250" r="57531" b="37161"/>
            <a:stretch>
              <a:fillRect/>
            </a:stretch>
          </p:blipFill>
          <p:spPr>
            <a:xfrm>
              <a:off x="2562259" y="2143106"/>
              <a:ext cx="832600" cy="216642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6D4128-D578-BAD2-75FF-CCD7D200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5617" t="32728" r="26305" b="37963"/>
            <a:stretch>
              <a:fillRect/>
            </a:stretch>
          </p:blipFill>
          <p:spPr>
            <a:xfrm>
              <a:off x="4074565" y="2244437"/>
              <a:ext cx="905868" cy="2010064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CAA2FFD-2071-73D8-FC0E-965D5B9FC9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333" t="62716" r="28199" b="22380"/>
          <a:stretch>
            <a:fillRect/>
          </a:stretch>
        </p:blipFill>
        <p:spPr>
          <a:xfrm>
            <a:off x="2759825" y="4309534"/>
            <a:ext cx="2128060" cy="102208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C46EF99-75FD-F06F-E095-F1EF74E252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9" y="231227"/>
            <a:ext cx="1010814" cy="1034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06DCAE5-6FD8-CBB6-879B-A8813FC921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79" y="3403102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49B0949-C01D-FB69-8C2E-DA282C960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679" y="1265548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E0F55DA-450F-63B2-784C-A46415960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445" y="2244437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7CC75B7-EF30-4F30-9F26-0A4DEDE61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05" y="4433415"/>
            <a:ext cx="1012024" cy="10303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765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A4891BD-F5B1-4F32-835A-039FEBCA5C94}"/>
</file>

<file path=customXml/itemProps2.xml><?xml version="1.0" encoding="utf-8"?>
<ds:datastoreItem xmlns:ds="http://schemas.openxmlformats.org/officeDocument/2006/customXml" ds:itemID="{91BB1C88-9871-483E-BAC4-61C97B09A1BF}"/>
</file>

<file path=customXml/itemProps3.xml><?xml version="1.0" encoding="utf-8"?>
<ds:datastoreItem xmlns:ds="http://schemas.openxmlformats.org/officeDocument/2006/customXml" ds:itemID="{C695A8DC-B5BD-4123-BF93-200E6B948480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2025-12-22T23:17:12Z</dcterms:created>
  <dcterms:modified xsi:type="dcterms:W3CDTF">2025-12-22T23:48:11Z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