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357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7" t="-5974" r="-7901" b="-2690"/>
          <a:stretch>
            <a:fillRect/>
          </a:stretch>
        </p:blipFill>
        <p:spPr>
          <a:xfrm>
            <a:off x="3234949" y="2595918"/>
            <a:ext cx="2209057" cy="21114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673" y="2522838"/>
            <a:ext cx="2677265" cy="26772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171" y="2628268"/>
            <a:ext cx="2571835" cy="25718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2238" y="2437991"/>
            <a:ext cx="2952388" cy="29523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038" y="2588382"/>
            <a:ext cx="2706859" cy="27068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506" y="2628268"/>
            <a:ext cx="2452235" cy="24522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520" y="2465400"/>
            <a:ext cx="2897569" cy="2897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949" y="2976277"/>
            <a:ext cx="2452236" cy="24522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278" y="2823625"/>
            <a:ext cx="2706859" cy="2706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922" y="2628268"/>
            <a:ext cx="2897569" cy="28975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5938" y1="48047" x2="45410" y2="73047"/>
                        <a14:foregroundMark x1="31348" y1="48926" x2="45801" y2="75391"/>
                        <a14:foregroundMark x1="21875" y1="45313" x2="41895" y2="69727"/>
                        <a14:foregroundMark x1="42285" y1="49707" x2="46680" y2="74707"/>
                        <a14:foregroundMark x1="43750" y1="48926" x2="47266" y2="74121"/>
                        <a14:foregroundMark x1="57031" y1="50098" x2="54199" y2="73242"/>
                        <a14:foregroundMark x1="64160" y1="48730" x2="57227" y2="68555"/>
                        <a14:foregroundMark x1="57227" y1="68555" x2="54004" y2="73047"/>
                        <a14:foregroundMark x1="71289" y1="49316" x2="54199" y2="73242"/>
                        <a14:foregroundMark x1="77637" y1="47363" x2="53613" y2="7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785" y="2517979"/>
            <a:ext cx="2967227" cy="29672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34" y="261278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0C7739-7A51-4C8F-8C94-4A940D5CDD41}"/>
</file>

<file path=customXml/itemProps2.xml><?xml version="1.0" encoding="utf-8"?>
<ds:datastoreItem xmlns:ds="http://schemas.openxmlformats.org/officeDocument/2006/customXml" ds:itemID="{444E55B1-00F6-4A29-9FD0-914AA3B42D86}"/>
</file>

<file path=customXml/itemProps3.xml><?xml version="1.0" encoding="utf-8"?>
<ds:datastoreItem xmlns:ds="http://schemas.openxmlformats.org/officeDocument/2006/customXml" ds:itemID="{9690C5CD-4E55-4463-8FA3-9899CC442316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2025-11-24T21:46:03Z</dcterms:created>
  <dcterms:modified xsi:type="dcterms:W3CDTF">2025-12-23T21:41:18Z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