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85" d="100"/>
          <a:sy n="85" d="100"/>
        </p:scale>
        <p:origin x="1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0B307-4394-511F-53EA-6DF6F57C1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7F7BA3-B181-7E79-B1A4-054A1FAF0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8749D-1259-73B4-6D21-D2D32416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8CA76E-4547-8586-5047-164BB0EC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B3B54-50CC-C231-8CB3-B7F8105F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0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87AD1-AC21-6866-23D4-6267E683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6BFD22-0345-510E-1EB6-D08D9B72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D20BDA-C300-91C6-77C2-FCB5382D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388270-F1C7-F85D-9D35-4A527C40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CFD7D-6ECA-476E-7C1F-6E784720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20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460C25-5ED5-2035-630E-3C21CB87B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37DEAB-985D-43CE-459E-72854060C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6F871-FFC4-889C-0F23-7B42828F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9F5F4D-18BE-F1A9-3291-BBBD8603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8668E-AB8C-5C43-90BF-62968547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69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D6D08-7A0C-D8A3-F240-698D1EFD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A3F7E-2464-F251-8E7D-F94D91DD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13FDC-36BE-FFBE-C2E6-41ED90A1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0579D-9560-C13A-3504-393DF0D2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10F5C-66FD-AA2E-6EAD-503DF047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783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90C90-590B-F29B-37C6-F529FB2F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6738EF-DCA1-1593-DB7A-63124D65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2D5C2-20D5-9EC7-EF4D-811106E6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8B77C-063B-A0F7-4339-B648CCA2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5296A3-45EA-36BD-2E93-5007DCFF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822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71BC-156F-4F7A-6A1A-2B8A84A7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8AB7E-DE06-3AE7-3839-560608E68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64BB53-2F46-A469-791A-D3F47CB14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4AB784-45CD-FB8E-DC87-1D7336BF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7A3340-F2CB-0C95-B5EA-2788DA3F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841F8D-0F23-611F-719F-A18BBE9E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546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0B2E6-623C-9223-A983-7C6E06EB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913151-6D0F-F148-5CA8-B1E49B5E7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894051-DA3D-5846-FB7D-82560C0D1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08AC41-5B4A-76C0-889F-B231773F0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D31C37-BE12-4BD9-770F-906A12BC9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D5BC6C-6C0F-0C77-7799-8F6B34E0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A1B902-38F3-7A5B-23F2-A73C2C54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C42948-F7F6-7189-6F59-02A713CE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601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557E0-157F-98A3-68EB-7E284C72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B72E3C-0B96-F3A5-CEE5-E58E17D4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45927D-D908-0E48-1CF8-73FA207E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3B4477-F1EF-2A27-84E2-E38A6C48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145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16DBD2-A27A-17F9-ED76-278CDFCD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12D218-83CB-2653-0AB3-04CE0D56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0BC40C-4221-6F50-0691-FE933D78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103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9C3D-632E-1FB1-3C12-768B3760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B6067-BD14-4CD9-7B61-866978E6E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6E4098-F66C-A032-89E4-84CF32ED2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A71768-0138-7FE3-6FAD-5BCE8915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69F7C-4978-662D-D347-E612E6C9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1F69A-8664-696E-8749-A7F678F5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448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E2B22-2428-26E1-A4CD-E82C6F89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AE957D-5FD1-0B88-DD23-54A374E7C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1D5C4A-AB62-C8FF-BAA4-C2EDC54B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706627-D1F9-4A48-6B34-3EFEEE26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9C0074-6B85-49B0-1171-7B311DFD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56E03F-4DC2-ABD8-FC60-0F8D650F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721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9A759-82AC-E998-FA5C-EA28B3A2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DEA50-4EEB-8F61-6C29-F8F87BF9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91419-3C2D-597A-FD53-2E0F05A33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EDBA1-1F88-30FE-5446-891F2E68D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42DEF-DC07-268B-3B51-69448EB32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3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E526869-B560-9E78-5162-C63C06F9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t="661" b="661"/>
          <a:stretch/>
        </p:blipFill>
        <p:spPr bwMode="auto">
          <a:xfrm>
            <a:off x="-1" y="-16746"/>
            <a:ext cx="12192001" cy="68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8421E84-2178-FFC4-E5DF-EE66FE3B687B}"/>
              </a:ext>
            </a:extLst>
          </p:cNvPr>
          <p:cNvGrpSpPr/>
          <p:nvPr/>
        </p:nvGrpSpPr>
        <p:grpSpPr>
          <a:xfrm>
            <a:off x="1201549" y="1515125"/>
            <a:ext cx="1658039" cy="1960514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2050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87148969-0E0B-CBC2-FAB9-9FC959C90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A4CF2F-B37F-7AB8-6527-6E9074C34CBE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5D7F05B-EF1A-6AB3-B1C0-EFE2EA0D240C}"/>
              </a:ext>
            </a:extLst>
          </p:cNvPr>
          <p:cNvGrpSpPr/>
          <p:nvPr/>
        </p:nvGrpSpPr>
        <p:grpSpPr>
          <a:xfrm rot="1910437">
            <a:off x="2859588" y="783263"/>
            <a:ext cx="2458915" cy="2233738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7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1AE16F19-B7DC-DAF9-71DC-3FB4DCA96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00B18C-6A0B-EDFD-3DD2-E689DD0BFE8D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40CADC8-ED80-B7D0-568E-BBC161D84ACE}"/>
              </a:ext>
            </a:extLst>
          </p:cNvPr>
          <p:cNvGrpSpPr/>
          <p:nvPr/>
        </p:nvGrpSpPr>
        <p:grpSpPr>
          <a:xfrm rot="19435913">
            <a:off x="5293087" y="2036228"/>
            <a:ext cx="2186049" cy="2433394"/>
            <a:chOff x="270207" y="2548077"/>
            <a:chExt cx="2775542" cy="3021255"/>
          </a:xfrm>
          <a:effectLst>
            <a:glow rad="127000">
              <a:schemeClr val="bg1"/>
            </a:glow>
          </a:effectLst>
        </p:grpSpPr>
        <p:pic>
          <p:nvPicPr>
            <p:cNvPr id="10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2CA2E33A-EE2C-1E23-3D7D-B0A5E1BD9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207" y="2795965"/>
              <a:ext cx="2726551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1A293A-D1CE-CD6B-8013-FCCBBA255CAC}"/>
                </a:ext>
              </a:extLst>
            </p:cNvPr>
            <p:cNvSpPr txBox="1"/>
            <p:nvPr/>
          </p:nvSpPr>
          <p:spPr>
            <a:xfrm rot="2420395">
              <a:off x="795126" y="2548077"/>
              <a:ext cx="2250623" cy="198691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9E3DD8C-9C29-467A-7E84-805B14312484}"/>
              </a:ext>
            </a:extLst>
          </p:cNvPr>
          <p:cNvGrpSpPr/>
          <p:nvPr/>
        </p:nvGrpSpPr>
        <p:grpSpPr>
          <a:xfrm rot="19934930">
            <a:off x="6844636" y="345735"/>
            <a:ext cx="2395687" cy="2203966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13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F68BCFB8-B535-2B66-C913-B48ACCA3E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6964CF-3C2E-171E-90C7-C8142569546A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C71D471-985D-DB6D-44A7-27B7B3EA4884}"/>
              </a:ext>
            </a:extLst>
          </p:cNvPr>
          <p:cNvGrpSpPr/>
          <p:nvPr/>
        </p:nvGrpSpPr>
        <p:grpSpPr>
          <a:xfrm rot="1635128">
            <a:off x="9246827" y="1701450"/>
            <a:ext cx="1421366" cy="1861018"/>
            <a:chOff x="-1079502" y="2167718"/>
            <a:chExt cx="3477553" cy="3360109"/>
          </a:xfrm>
          <a:effectLst>
            <a:glow rad="127000">
              <a:schemeClr val="bg1"/>
            </a:glow>
          </a:effectLst>
        </p:grpSpPr>
        <p:pic>
          <p:nvPicPr>
            <p:cNvPr id="16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29FC38B4-145D-1CBB-6026-0D3BC8CD1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079502" y="2754460"/>
              <a:ext cx="3465064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315CE4-71E6-C9FF-E7F7-6A8CDF2A32E0}"/>
                </a:ext>
              </a:extLst>
            </p:cNvPr>
            <p:cNvSpPr txBox="1"/>
            <p:nvPr/>
          </p:nvSpPr>
          <p:spPr>
            <a:xfrm rot="2420395">
              <a:off x="18340" y="2167718"/>
              <a:ext cx="2379711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3BEE974-7D3B-DCBD-A301-29680193B14A}"/>
              </a:ext>
            </a:extLst>
          </p:cNvPr>
          <p:cNvGrpSpPr/>
          <p:nvPr/>
        </p:nvGrpSpPr>
        <p:grpSpPr>
          <a:xfrm rot="18854131">
            <a:off x="1434276" y="3794954"/>
            <a:ext cx="2283383" cy="2570700"/>
            <a:chOff x="511214" y="2215323"/>
            <a:chExt cx="2899123" cy="3191732"/>
          </a:xfrm>
          <a:effectLst>
            <a:glow rad="127000">
              <a:schemeClr val="bg1"/>
            </a:glow>
          </a:effectLst>
        </p:grpSpPr>
        <p:pic>
          <p:nvPicPr>
            <p:cNvPr id="19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91023CBC-EF44-4C07-85DE-855EFFCD6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3598" y="2633687"/>
              <a:ext cx="2530840" cy="2773368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EB34A1-9DE2-CD7E-3CD8-068200C4BA8F}"/>
                </a:ext>
              </a:extLst>
            </p:cNvPr>
            <p:cNvSpPr txBox="1">
              <a:spLocks/>
            </p:cNvSpPr>
            <p:nvPr/>
          </p:nvSpPr>
          <p:spPr>
            <a:xfrm rot="1750511">
              <a:off x="511214" y="2215323"/>
              <a:ext cx="2899123" cy="262663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D62A8E9-A481-2E4F-138F-52D25B0AE48C}"/>
              </a:ext>
            </a:extLst>
          </p:cNvPr>
          <p:cNvGrpSpPr/>
          <p:nvPr/>
        </p:nvGrpSpPr>
        <p:grpSpPr>
          <a:xfrm>
            <a:off x="4586318" y="4703992"/>
            <a:ext cx="1893223" cy="1832152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22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2A189122-4737-2F97-5904-1DA1DE63A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AE2903-78CD-5686-65C4-89F1B3741DEE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01316BC-73C6-B2F8-7413-2E9E27455A28}"/>
              </a:ext>
            </a:extLst>
          </p:cNvPr>
          <p:cNvGrpSpPr/>
          <p:nvPr/>
        </p:nvGrpSpPr>
        <p:grpSpPr>
          <a:xfrm rot="1827460">
            <a:off x="7003149" y="4288844"/>
            <a:ext cx="1871960" cy="1978483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25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9EF4F2D4-3268-1260-3F96-856E6D509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DF3B8B-8CC2-019D-8D00-EB32C2C921E6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pic>
        <p:nvPicPr>
          <p:cNvPr id="30" name="Рисунок 29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CFDC02B-090D-7BF1-5697-B2CDCF9E9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860" y="-7091"/>
            <a:ext cx="1000955" cy="101341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624C4F-DB40-553A-95F5-2387472E39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36" y="1262330"/>
            <a:ext cx="3192647" cy="329848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57B51C-7565-A792-ED94-BED6A3F53C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9687" y="4438257"/>
            <a:ext cx="2382313" cy="23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CCAD38F-C61A-4097-859D-6C31C02F0A2E}"/>
</file>

<file path=customXml/itemProps2.xml><?xml version="1.0" encoding="utf-8"?>
<ds:datastoreItem xmlns:ds="http://schemas.openxmlformats.org/officeDocument/2006/customXml" ds:itemID="{EEBD55E7-92C8-4844-804E-C750B020802C}"/>
</file>

<file path=customXml/itemProps3.xml><?xml version="1.0" encoding="utf-8"?>
<ds:datastoreItem xmlns:ds="http://schemas.openxmlformats.org/officeDocument/2006/customXml" ds:itemID="{0AF6EDF2-6FD6-4D08-9749-694DFE2F1A8B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Macintosh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2025-12-02T14:13:07Z</dcterms:created>
  <dcterms:modified xsi:type="dcterms:W3CDTF">2025-12-04T14:31:28Z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