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25"/>
  </p:normalViewPr>
  <p:slideViewPr>
    <p:cSldViewPr snapToGrid="0">
      <p:cViewPr varScale="1">
        <p:scale>
          <a:sx n="100" d="100"/>
          <a:sy n="100" d="100"/>
        </p:scale>
        <p:origin x="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5C954-D694-7940-798E-F1048808D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7CF583-508A-1F11-07F5-5ADEA3101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C784F-3808-FD85-23E6-5CA5BFA5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23.12.2025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F7F2E-D34E-4E97-BA77-A0E34AE4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67AFE-2A71-8862-9439-29874591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66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394C0-53CE-DDF0-E1C9-1777F305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6A3C9D-34F9-A9E6-7C20-399369411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E24DA-5E16-C70E-313F-5E8C0907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23.12.2025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24A2D-76BA-8FBC-36C1-65BB1D25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65998-8E09-9018-38E3-069C3BD4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226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1099A7-079D-D3B1-AA66-0D30B4230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7D6901-4AA4-349F-48D0-EF0B473FC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C74539-B3EF-F1CF-C00A-1F000048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23.12.2025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2DB334-8B39-083C-51C4-C69133DE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CA0CD-D23F-1A57-C450-072C55BB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740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293D4-FB44-902A-038D-36B41A69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FE3AAA-BE1D-DD62-E561-38273E452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CA50E-8B4E-1B35-BDFD-510152B2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23.12.2025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E7D0C-7A1C-77EA-27F1-50EBB720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AA89A-791A-B306-0E40-56918C61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833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EA2DE-C742-0DAD-AD80-F78F315C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D2BD67-DE58-FD5C-F664-BB479AF5A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6F504-FA8B-E0AC-5CFE-1D70EBFC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23.12.2025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EF8B86-AB6E-BD96-85C4-3A5DF0A2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EE5A7B-CD69-16D7-B72C-E220378A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854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CC85B-1B02-ED94-5D17-E48B6D7E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BAC6F-C0A8-1D1E-7C59-C21856A55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071EC0-85B1-F310-C006-8B70368E6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56C977-01CE-8C64-EDB2-5C47583E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23.12.2025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D29259-432C-93E4-C89E-DDB08E75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86361-A213-699B-A795-25107B03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29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0CB78-4DF6-691D-70BF-E3022513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C81530-CBFD-59C1-EDFA-CFB8290B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53D242-E561-0F8E-0D19-E60FC30C7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D11B0D-AEE4-0490-234F-8C8FF7BBA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B0954C-762D-394A-2A75-1C2402A0A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578CE-D3B6-4A65-C020-1B78D3E0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23.12.2025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B35272-4F9E-4BF4-D952-B2B0C6B8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693D66-D534-134E-FFCC-2D88E402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44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F5B1B-1BEB-7781-5997-F8082ECA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166FBC-A852-87DF-8D7A-841B3A39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23.12.2025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FD0D0D-291B-9529-2E56-2D5CFA72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635BF2-3E4A-FA0F-8B6F-590957E5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034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FC5A02-2AFC-DF3D-2B65-48E72C07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23.12.2025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A687B7-224C-BADA-6B62-C3A2AF75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AA711B-53C9-9B6C-33B0-6AF085CF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3466B-FFC9-51BF-FCF9-B902F55D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10484-5A78-F2FA-CDB1-D3553BB11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0E60D5-CCC8-2D70-59EF-2AA74854A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6A58C8-F23B-43E0-F496-7D30A712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23.12.2025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033136-07CA-9017-2906-9473CAAF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91D4A-8C10-8697-E383-39CA10A3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526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DEBF1-1DFB-BD0E-0B72-EE094121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0365CF-6DF5-C396-04E9-C7607D734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A011F6-04C7-82F7-DA4F-9B7D4B64E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192E16-C5EB-E709-7B90-1DFA8F70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23.12.2025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19B56-11D8-BC61-5BAF-9BF0B933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B55CB9-C1C7-254F-88EC-4D76FE8A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462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79894-2CB2-1B28-A61C-0B798C7C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502717-294A-FED7-2A1A-21504D554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B3A4B-B70A-44DD-3FCD-02F554F4D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22F33D-7214-B242-BEB3-0CB4EDB1C415}" type="datetimeFigureOut">
              <a:rPr lang="ru-UA" smtClean="0"/>
              <a:t>23.12.2025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0DAE6F-4011-08DA-EA78-6D94F48BC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9DCB9C-303C-E7BE-67B2-A0D273C93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045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26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24" Type="http://schemas.microsoft.com/office/2007/relationships/hdphoto" Target="../media/hdphoto10.wdp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microsoft.com/office/2007/relationships/hdphoto" Target="../media/hdphoto11.wdp"/><Relationship Id="rId30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A379BE-DA90-6992-F153-C77F13FCD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19641"/>
            <a:ext cx="12201778" cy="6838359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E5845FE-FBF3-3E68-75ED-CEB9C095933D}"/>
              </a:ext>
            </a:extLst>
          </p:cNvPr>
          <p:cNvSpPr/>
          <p:nvPr/>
        </p:nvSpPr>
        <p:spPr>
          <a:xfrm>
            <a:off x="781911" y="800629"/>
            <a:ext cx="8031889" cy="58938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Picture 70">
            <a:extLst>
              <a:ext uri="{FF2B5EF4-FFF2-40B4-BE49-F238E27FC236}">
                <a16:creationId xmlns:a16="http://schemas.microsoft.com/office/drawing/2014/main" id="{0422C32F-BF95-3498-3D08-E6F01B47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7200" l="9100" r="94100">
                        <a14:foregroundMark x1="12305" y1="51172" x2="12107" y2="51501"/>
                        <a14:foregroundMark x1="41406" y1="58008" x2="44531" y2="49609"/>
                        <a14:foregroundMark x1="55273" y1="41992" x2="49805" y2="52344"/>
                        <a14:foregroundMark x1="58008" y1="89453" x2="54648" y2="93423"/>
                        <a14:foregroundMark x1="92188" y1="68945" x2="92188" y2="68945"/>
                        <a14:foregroundMark x1="94141" y1="57617" x2="94141" y2="57617"/>
                        <a14:foregroundMark x1="93750" y1="48242" x2="93750" y2="48242"/>
                        <a14:foregroundMark x1="56250" y1="45898" x2="55469" y2="45898"/>
                        <a14:foregroundMark x1="45313" y1="43555" x2="34778" y2="69163"/>
                        <a14:foregroundMark x1="59180" y1="35547" x2="40625" y2="51367"/>
                        <a14:foregroundMark x1="54883" y1="34375" x2="46484" y2="47266"/>
                        <a14:foregroundMark x1="55469" y1="30859" x2="48438" y2="51367"/>
                        <a14:foregroundMark x1="60352" y1="48242" x2="60352" y2="57227"/>
                        <a14:foregroundMark x1="31900" y1="12100" x2="48000" y2="10200"/>
                        <a14:foregroundMark x1="36900" y1="7200" x2="41300" y2="6800"/>
                        <a14:foregroundMark x1="52300" y1="8800" x2="65100" y2="5000"/>
                        <a14:foregroundMark x1="65100" y1="5000" x2="71200" y2="16600"/>
                        <a14:foregroundMark x1="71200" y1="16600" x2="68900" y2="31800"/>
                        <a14:backgroundMark x1="15100" y1="34300" x2="23600" y2="63700"/>
                        <a14:backgroundMark x1="23600" y1="63700" x2="23500" y2="65400"/>
                        <a14:backgroundMark x1="22900" y1="65000" x2="22900" y2="65000"/>
                        <a14:backgroundMark x1="22000" y1="66000" x2="13300" y2="54700"/>
                        <a14:backgroundMark x1="13300" y1="54700" x2="5600" y2="66400"/>
                        <a14:backgroundMark x1="5600" y1="66400" x2="18900" y2="82700"/>
                        <a14:backgroundMark x1="18900" y1="82700" x2="29900" y2="73500"/>
                        <a14:backgroundMark x1="25500" y1="66200" x2="21900" y2="48000"/>
                        <a14:backgroundMark x1="21900" y1="48000" x2="14700" y2="36500"/>
                        <a14:backgroundMark x1="14700" y1="36500" x2="20300" y2="22200"/>
                        <a14:backgroundMark x1="20300" y1="22200" x2="16400" y2="5000"/>
                        <a14:backgroundMark x1="19700" y1="28200" x2="28700" y2="38500"/>
                        <a14:backgroundMark x1="28700" y1="38500" x2="28600" y2="64200"/>
                        <a14:backgroundMark x1="31500" y1="81200" x2="19900" y2="90900"/>
                        <a14:backgroundMark x1="19900" y1="90900" x2="9200" y2="88900"/>
                        <a14:backgroundMark x1="32300" y1="73300" x2="36700" y2="81500"/>
                        <a14:backgroundMark x1="48200" y1="97000" x2="50100" y2="83700"/>
                        <a14:backgroundMark x1="50100" y1="83700" x2="48900" y2="79500"/>
                        <a14:backgroundMark x1="7400" y1="96400" x2="23800" y2="99700"/>
                        <a14:backgroundMark x1="23300" y1="97000" x2="51600" y2="97700"/>
                        <a14:backgroundMark x1="51600" y1="97700" x2="55500" y2="95400"/>
                        <a14:backgroundMark x1="76200" y1="4700" x2="80500" y2="19200"/>
                        <a14:backgroundMark x1="80500" y1="19200" x2="84400" y2="50600"/>
                        <a14:backgroundMark x1="84400" y1="50600" x2="92100" y2="64800"/>
                        <a14:backgroundMark x1="75700" y1="36100" x2="92300" y2="82800"/>
                        <a14:backgroundMark x1="92300" y1="82800" x2="91600" y2="85300"/>
                        <a14:backgroundMark x1="69700" y1="80100" x2="75800" y2="73400"/>
                        <a14:backgroundMark x1="67600" y1="38800" x2="74600" y2="50200"/>
                        <a14:backgroundMark x1="74600" y1="50200" x2="86900" y2="89900"/>
                        <a14:backgroundMark x1="63200" y1="76000" x2="75100" y2="82400"/>
                        <a14:backgroundMark x1="75100" y1="82400" x2="85200" y2="93500"/>
                        <a14:backgroundMark x1="85200" y1="93500" x2="89200" y2="93700"/>
                        <a14:backgroundMark x1="53200" y1="94400" x2="59600" y2="99800"/>
                        <a14:backgroundMark x1="8700" y1="51600" x2="12800" y2="53700"/>
                        <a14:backgroundMark x1="32500" y1="72500" x2="33800" y2="70400"/>
                        <a14:backgroundMark x1="32400" y1="68800" x2="34100" y2="711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9583028" y="4738966"/>
            <a:ext cx="1955490" cy="19554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54AA3F-5476-4190-0109-2D0177D0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7" b="94682" l="9897" r="89956">
                        <a14:foregroundMark x1="24371" y1="32210" x2="22775" y2="32086"/>
                        <a14:foregroundMark x1="43280" y1="27514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44313" y1="4874" x2="50812" y2="8419"/>
                        <a14:foregroundMark x1="45495" y1="94092" x2="49631" y2="94682"/>
                        <a14:foregroundMark x1="34269" y1="5465" x2="42541" y2="6647"/>
                        <a14:foregroundMark x1="43131" y1="4874" x2="51403" y2="5465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37223" y1="23191" x2="37814" y2="37371"/>
                        <a14:backgroundMark x1="35451" y1="33826" x2="23634" y2="30871"/>
                        <a14:backgroundMark x1="20089" y1="30281" x2="20679" y2="36780"/>
                        <a14:backgroundMark x1="40768" y1="24963" x2="40768" y2="3618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508503">
            <a:off x="727978" y="992297"/>
            <a:ext cx="1486687" cy="14866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5BCFD-EB76-6716-F8E0-C5E88077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238" b="92024" l="9897" r="89956">
                        <a14:foregroundMark x1="41238" y1="28231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31019" y1="7386" x2="55539" y2="10783"/>
                        <a14:foregroundMark x1="55539" y1="10783" x2="70015" y2="7829"/>
                        <a14:foregroundMark x1="45643" y1="92171" x2="44461" y2="91581"/>
                        <a14:foregroundMark x1="59232" y1="7238" x2="73708" y2="8715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042" y1="6048" x2="59800" y2="6040"/>
                        <a14:backgroundMark x1="33087" y1="29542" x2="33235" y2="25702"/>
                        <a14:backgroundMark x1="23781" y1="30871" x2="32939" y2="21418"/>
                        <a14:backgroundMark x1="33087" y1="29542" x2="40325" y2="26292"/>
                        <a14:backgroundMark x1="38552" y1="26883" x2="39734" y2="37075"/>
                        <a14:backgroundMark x1="32053" y1="34860" x2="23929" y2="29099"/>
                        <a14:backgroundMark x1="23043" y1="29099" x2="19498" y2="20532"/>
                        <a14:backgroundMark x1="36337" y1="27770" x2="29838" y2="25258"/>
                        <a14:backgroundMark x1="22452" y1="31019" x2="25258" y2="31905"/>
                        <a14:backgroundMark x1="24963" y1="31315" x2="30871" y2="31315"/>
                        <a14:backgroundMark x1="13146" y1="34417" x2="35598" y2="33530"/>
                        <a14:backgroundMark x1="35598" y1="33530" x2="32644" y2="32792"/>
                        <a14:backgroundMark x1="26883" y1="32053" x2="18021" y2="32201"/>
                        <a14:backgroundMark x1="33383" y1="34564" x2="41802" y2="3101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215814">
            <a:off x="6710462" y="2989432"/>
            <a:ext cx="1588015" cy="158801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79B2BEE-2767-F52F-C45A-221A303DC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74" b="91581" l="9897" r="89956">
                        <a14:foregroundMark x1="34367" y1="32988" x2="33066" y2="32887"/>
                        <a14:foregroundMark x1="40940" y1="33500" x2="39379" y2="33378"/>
                        <a14:foregroundMark x1="39274" y1="28920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30133" y1="8272" x2="66913" y2="9306"/>
                        <a14:foregroundMark x1="70162" y1="8272" x2="67061" y2="6352"/>
                        <a14:foregroundMark x1="33087" y1="8419" x2="48301" y2="8419"/>
                        <a14:foregroundMark x1="50960" y1="4874" x2="37814" y2="8272"/>
                        <a14:foregroundMark x1="39586" y1="90990" x2="51256" y2="91285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25702" y1="30133" x2="33530" y2="24372"/>
                        <a14:backgroundMark x1="36041" y1="28360" x2="38109" y2="31905"/>
                        <a14:backgroundMark x1="14180" y1="31462" x2="30281" y2="37666"/>
                        <a14:backgroundMark x1="28508" y1="33087" x2="34417" y2="30428"/>
                        <a14:backgroundMark x1="27031" y1="29247" x2="20827" y2="28360"/>
                        <a14:backgroundMark x1="42393" y1="23486" x2="42393" y2="23486"/>
                        <a14:backgroundMark x1="37075" y1="28656" x2="36632" y2="38552"/>
                        <a14:backgroundMark x1="23338" y1="20089" x2="23191" y2="35451"/>
                        <a14:backgroundMark x1="21270" y1="33826" x2="31610" y2="3500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5427772">
            <a:off x="6984883" y="1478188"/>
            <a:ext cx="1031051" cy="103105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CE72731-9A8D-5B38-29C3-0D66A065E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27" b="97637" l="9897" r="89956">
                        <a14:foregroundMark x1="30819" y1="32712" x2="30264" y2="32669"/>
                        <a14:foregroundMark x1="40940" y1="33500" x2="39797" y2="33411"/>
                        <a14:foregroundMark x1="42457" y1="27803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281" y1="7930" x2="48780" y2="11160"/>
                        <a14:foregroundMark x1="76440" y1="91840" x2="76440" y2="91840"/>
                        <a14:foregroundMark x1="56185" y1="5149" x2="47286" y2="5658"/>
                        <a14:foregroundMark x1="69276" y1="4874" x2="72230" y2="5465"/>
                        <a14:foregroundMark x1="51551" y1="93501" x2="45052" y2="97637"/>
                        <a14:foregroundMark x1="50369" y1="5465" x2="32644" y2="6647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1669" y1="5880" x2="63100" y2="5820"/>
                        <a14:backgroundMark x1="63560" y1="6160" x2="61817" y2="6104"/>
                        <a14:backgroundMark x1="42097" y1="27326" x2="23191" y2="32053"/>
                        <a14:backgroundMark x1="23191" y1="30871" x2="35598" y2="29099"/>
                        <a14:backgroundMark x1="35598" y1="27917" x2="35007" y2="38552"/>
                        <a14:backgroundMark x1="37962" y1="24963" x2="36189" y2="46824"/>
                        <a14:backgroundMark x1="33235" y1="29690" x2="33826" y2="48006"/>
                        <a14:backgroundMark x1="17282" y1="22009" x2="15510" y2="25554"/>
                        <a14:backgroundMark x1="20827" y1="29099" x2="20827" y2="34417"/>
                        <a14:backgroundMark x1="23781" y1="26736" x2="39734" y2="32053"/>
                        <a14:backgroundMark x1="39734" y1="29099" x2="32053" y2="40325"/>
                        <a14:backgroundMark x1="40325" y1="3693" x2="39928" y2="3976"/>
                        <a14:backgroundMark x1="61595" y1="4874" x2="56869" y2="6056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689190" flipH="1">
            <a:off x="569340" y="3503183"/>
            <a:ext cx="1881037" cy="1881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0A891E-3EBE-1307-7725-199B1C932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27" b="93205" l="9897" r="89956">
                        <a14:foregroundMark x1="42394" y1="27825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33973" y1="5908" x2="46381" y2="4727"/>
                        <a14:foregroundMark x1="45790" y1="93205" x2="45790" y2="93205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37518" y1="27179" x2="37518" y2="31315"/>
                        <a14:backgroundMark x1="37518" y1="30724" x2="22747" y2="38405"/>
                        <a14:backgroundMark x1="20532" y1="25406" x2="25111" y2="25997"/>
                        <a14:backgroundMark x1="31610" y1="29542" x2="21566" y2="31905"/>
                        <a14:backgroundMark x1="20532" y1="31315" x2="20532" y2="31315"/>
                        <a14:backgroundMark x1="19941" y1="30724" x2="19350" y2="38996"/>
                        <a14:backgroundMark x1="39882" y1="26588" x2="39882" y2="36041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9760780">
            <a:off x="1349472" y="5328523"/>
            <a:ext cx="1234794" cy="123479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E8D9A6F-FF7B-DCF6-B5B0-E7C08E6B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59" b="95126" l="9897" r="89956">
                        <a14:foregroundMark x1="36764" y1="33175" x2="36593" y2="33162"/>
                        <a14:foregroundMark x1="40591" y1="28458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5903" y1="8738" x2="48780" y2="11160"/>
                        <a14:foregroundMark x1="58780" y1="7760" x2="58332" y2="7912"/>
                        <a14:foregroundMark x1="76440" y1="91840" x2="76440" y2="91840"/>
                        <a14:foregroundMark x1="73639" y1="2845" x2="74003" y2="2806"/>
                        <a14:foregroundMark x1="65280" y1="3731" x2="66762" y2="3574"/>
                        <a14:foregroundMark x1="32201" y1="7238" x2="56938" y2="4615"/>
                        <a14:foregroundMark x1="42541" y1="95126" x2="51994" y2="92171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3560" y1="6160" x2="61925" y2="6108"/>
                        <a14:backgroundMark x1="11817" y1="4284" x2="24225" y2="76809"/>
                        <a14:backgroundMark x1="21270" y1="5761" x2="25702" y2="46086"/>
                        <a14:backgroundMark x1="27917" y1="22600" x2="31610" y2="55244"/>
                        <a14:backgroundMark x1="31610" y1="55244" x2="19055" y2="43131"/>
                        <a14:backgroundMark x1="30724" y1="20384" x2="39586" y2="29247"/>
                        <a14:backgroundMark x1="40325" y1="28508" x2="37371" y2="42393"/>
                        <a14:backgroundMark x1="19055" y1="32201" x2="38848" y2="24815"/>
                        <a14:backgroundMark x1="78434" y1="5761" x2="70310" y2="92171"/>
                        <a14:backgroundMark x1="59380" y1="22600" x2="67356" y2="51846"/>
                        <a14:backgroundMark x1="32939" y1="3545" x2="60857" y2="591"/>
                        <a14:backgroundMark x1="60857" y1="591" x2="72526" y2="591"/>
                        <a14:backgroundMark x1="57164" y1="4284" x2="64402" y2="5022"/>
                        <a14:backgroundMark x1="67356" y1="2806" x2="72526" y2="4284"/>
                        <a14:backgroundMark x1="57903" y1="7238" x2="54948" y2="7238"/>
                        <a14:backgroundMark x1="32939" y1="32201" x2="36632" y2="25554"/>
                        <a14:backgroundMark x1="34417" y1="27770" x2="33678" y2="3943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4768809">
            <a:off x="3268589" y="793752"/>
            <a:ext cx="1094900" cy="10949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151BD28-A627-DB92-4905-187D088B6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238" b="94387" l="9897" r="89956">
                        <a14:foregroundMark x1="42410" y1="27820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72083" y1="5761" x2="40177" y2="9601"/>
                        <a14:foregroundMark x1="40177" y1="9601" x2="33383" y2="7238"/>
                        <a14:foregroundMark x1="53176" y1="92762" x2="47563" y2="94387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41211" y1="27917" x2="25406" y2="31758"/>
                        <a14:backgroundMark x1="26145" y1="30281" x2="20679" y2="29394"/>
                        <a14:backgroundMark x1="38848" y1="25554" x2="35746" y2="37371"/>
                        <a14:backgroundMark x1="33383" y1="28656" x2="34121" y2="39734"/>
                        <a14:backgroundMark x1="26145" y1="29394" x2="22304" y2="34121"/>
                        <a14:backgroundMark x1="42836" y1="27917" x2="40473" y2="38109"/>
                        <a14:backgroundMark x1="21418" y1="31019" x2="19055" y2="4209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200818" flipH="1">
            <a:off x="1492817" y="2216692"/>
            <a:ext cx="1201862" cy="120186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0A70E4E-C2CF-6563-4956-F21EA31A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02" b="93944" l="9897" r="89956">
                        <a14:foregroundMark x1="41797" y1="28034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73117" y1="5465" x2="65260" y2="4926"/>
                        <a14:foregroundMark x1="35746" y1="4515" x2="31905" y2="6352"/>
                        <a14:foregroundMark x1="46972" y1="93944" x2="49483" y2="93501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5140" y1="4727" x2="47710" y2="3102"/>
                        <a14:backgroundMark x1="46972" y1="2363" x2="38996" y2="3102"/>
                        <a14:backgroundMark x1="38996" y1="27622" x2="24077" y2="33973"/>
                        <a14:backgroundMark x1="30428" y1="30871" x2="40620" y2="29985"/>
                        <a14:backgroundMark x1="33530" y1="31610" x2="37518" y2="27622"/>
                        <a14:backgroundMark x1="38257" y1="33235" x2="24077" y2="31610"/>
                        <a14:backgroundMark x1="24815" y1="30871" x2="24815" y2="28508"/>
                        <a14:backgroundMark x1="24815" y1="27622" x2="22452" y2="37962"/>
                        <a14:backgroundMark x1="42245" y1="29985" x2="38257" y2="39586"/>
                        <a14:backgroundMark x1="24077" y1="27622" x2="20827" y2="37075"/>
                        <a14:backgroundMark x1="17725" y1="32349" x2="20827" y2="30871"/>
                        <a14:backgroundMark x1="41507" y1="25997" x2="41507" y2="25997"/>
                        <a14:backgroundMark x1="42245" y1="3840" x2="35894" y2="472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8043901" flipH="1">
            <a:off x="4718470" y="832418"/>
            <a:ext cx="1106673" cy="141713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CBD84B63-8499-95E1-F0F1-92D22F1C8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681" b="95716" l="9897" r="89956">
                        <a14:foregroundMark x1="40940" y1="33500" x2="40547" y2="33469"/>
                        <a14:foregroundMark x1="40844" y1="28369" x2="52440" y2="24300"/>
                        <a14:foregroundMark x1="39234" y1="28934" x2="40643" y2="28439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45643" y1="95716" x2="50369" y2="94978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29099" y1="35746" x2="33383" y2="32939"/>
                        <a14:backgroundMark x1="29394" y1="35155" x2="36928" y2="31758"/>
                        <a14:backgroundMark x1="27179" y1="29247" x2="19055" y2="30576"/>
                        <a14:backgroundMark x1="16396" y1="32792" x2="33235" y2="34712"/>
                        <a14:backgroundMark x1="39439" y1="35155" x2="40177" y2="29838"/>
                        <a14:backgroundMark x1="38848" y1="29985" x2="36041" y2="40916"/>
                        <a14:backgroundMark x1="36632" y1="31019" x2="39291" y2="2880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625299">
            <a:off x="5552961" y="1005569"/>
            <a:ext cx="1840273" cy="184027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0B6A349-093F-D7B3-61B7-B7C225DEF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727" b="92171" l="9897" r="89956">
                        <a14:foregroundMark x1="40940" y1="33500" x2="37405" y2="33225"/>
                        <a14:foregroundMark x1="40357" y1="28540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46529" y1="4727" x2="49188" y2="7976"/>
                        <a14:foregroundMark x1="45495" y1="92171" x2="45495" y2="92171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38257" y1="27326" x2="33826" y2="34121"/>
                        <a14:backgroundMark x1="32496" y1="31905" x2="25111" y2="26883"/>
                        <a14:backgroundMark x1="24963" y1="25702" x2="20384" y2="32496"/>
                        <a14:backgroundMark x1="30281" y1="27031" x2="21123" y2="40473"/>
                        <a14:backgroundMark x1="32939" y1="31315" x2="36632" y2="40768"/>
                        <a14:backgroundMark x1="30724" y1="26292" x2="24520" y2="33826"/>
                        <a14:backgroundMark x1="34564" y1="30576" x2="25849" y2="29690"/>
                        <a14:backgroundMark x1="38552" y1="24520" x2="36632" y2="27031"/>
                        <a14:backgroundMark x1="37075" y1="26292" x2="30428" y2="3441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9221963">
            <a:off x="6916290" y="4815569"/>
            <a:ext cx="1388826" cy="138882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A3FF9DC-554C-E4CF-F103-8235D6CEEBD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0"/>
            <a:ext cx="1078771" cy="10922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Детское искусство, строительство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A308BAA-F6BD-44E3-DCC9-23974EB4022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883" b="93750" l="9961" r="89844">
                        <a14:foregroundMark x1="72451" y1="12834" x2="73242" y2="13184"/>
                        <a14:foregroundMark x1="66406" y1="10156" x2="72431" y2="12825"/>
                        <a14:foregroundMark x1="73242" y1="13184" x2="77344" y2="8594"/>
                        <a14:foregroundMark x1="83398" y1="5078" x2="83398" y2="5078"/>
                        <a14:foregroundMark x1="83203" y1="5078" x2="83203" y2="5078"/>
                        <a14:foregroundMark x1="64063" y1="17578" x2="64258" y2="20313"/>
                        <a14:foregroundMark x1="56250" y1="83008" x2="61523" y2="80859"/>
                        <a14:foregroundMark x1="70898" y1="75977" x2="70898" y2="84473"/>
                        <a14:foregroundMark x1="70898" y1="84473" x2="69922" y2="87695"/>
                        <a14:foregroundMark x1="83984" y1="74805" x2="83984" y2="90238"/>
                        <a14:foregroundMark x1="83737" y1="90512" x2="83203" y2="87109"/>
                        <a14:foregroundMark x1="67578" y1="80078" x2="66602" y2="81836"/>
                        <a14:foregroundMark x1="73047" y1="76172" x2="74609" y2="81836"/>
                        <a14:foregroundMark x1="73047" y1="11914" x2="81445" y2="9961"/>
                        <a14:foregroundMark x1="81445" y1="9961" x2="74805" y2="8203"/>
                        <a14:foregroundMark x1="65820" y1="12500" x2="66797" y2="11719"/>
                        <a14:foregroundMark x1="74219" y1="14453" x2="82520" y2="11523"/>
                        <a14:foregroundMark x1="82520" y1="11523" x2="76953" y2="5469"/>
                        <a14:foregroundMark x1="76953" y1="5469" x2="72852" y2="8203"/>
                        <a14:foregroundMark x1="67969" y1="79688" x2="68945" y2="81836"/>
                        <a14:foregroundMark x1="76172" y1="82227" x2="76953" y2="83789"/>
                        <a14:foregroundMark x1="76563" y1="80469" x2="74609" y2="80469"/>
                        <a14:foregroundMark x1="73438" y1="76563" x2="74609" y2="80273"/>
                        <a14:foregroundMark x1="65430" y1="82617" x2="65625" y2="82227"/>
                        <a14:foregroundMark x1="70508" y1="91602" x2="70117" y2="93750"/>
                        <a14:foregroundMark x1="68750" y1="92383" x2="70117" y2="93164"/>
                        <a14:foregroundMark x1="71484" y1="93555" x2="72852" y2="93555"/>
                        <a14:foregroundMark x1="81152" y1="91992" x2="81152" y2="92773"/>
                        <a14:backgroundMark x1="65430" y1="82422" x2="66352" y2="81709"/>
                        <a14:backgroundMark x1="75135" y1="80113" x2="76520" y2="82065"/>
                        <a14:backgroundMark x1="71875" y1="11133" x2="71387" y2="8594"/>
                        <a14:backgroundMark x1="83105" y1="91211" x2="83691" y2="91504"/>
                        <a14:backgroundMark x1="82129" y1="91504" x2="82910" y2="91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693" y="1677439"/>
            <a:ext cx="4979312" cy="497931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3D6CA5-6ACE-48A3-1ED6-C8B26BC4A96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23019" y="645640"/>
            <a:ext cx="3159542" cy="326427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троительство, мультфильм, кукольный дом, до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015D2E8-94C4-5BDD-9B97-9B025647D63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961" b="93164" l="9961" r="89844">
                        <a14:foregroundMark x1="62500" y1="61133" x2="63477" y2="63477"/>
                        <a14:foregroundMark x1="70801" y1="78223" x2="70801" y2="80957"/>
                        <a14:foregroundMark x1="85156" y1="74023" x2="83008" y2="90527"/>
                        <a14:foregroundMark x1="83008" y1="90527" x2="82813" y2="90137"/>
                        <a14:foregroundMark x1="67871" y1="89941" x2="68066" y2="93164"/>
                        <a14:foregroundMark x1="71777" y1="91309" x2="71777" y2="92969"/>
                      </a14:backgroundRemoval>
                    </a14:imgEffect>
                  </a14:imgLayer>
                </a14:imgProps>
              </a:ext>
            </a:extLst>
          </a:blip>
          <a:srcRect l="10044" t="1457" r="9515" b="2790"/>
          <a:stretch>
            <a:fillRect/>
          </a:stretch>
        </p:blipFill>
        <p:spPr>
          <a:xfrm>
            <a:off x="2390016" y="1463694"/>
            <a:ext cx="4267634" cy="50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A4316FC-729E-427F-97CE-C3AE628C9408}"/>
</file>

<file path=customXml/itemProps2.xml><?xml version="1.0" encoding="utf-8"?>
<ds:datastoreItem xmlns:ds="http://schemas.openxmlformats.org/officeDocument/2006/customXml" ds:itemID="{7C2FB173-B850-40D5-A2C5-6990DC836FC2}"/>
</file>

<file path=customXml/itemProps3.xml><?xml version="1.0" encoding="utf-8"?>
<ds:datastoreItem xmlns:ds="http://schemas.openxmlformats.org/officeDocument/2006/customXml" ds:itemID="{6AF7B973-65BA-4BD0-9BEE-9407CAF98113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2025-12-02T18:47:03Z</dcterms:created>
  <dcterms:modified xsi:type="dcterms:W3CDTF">2025-12-23T20:12:02Z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