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96" r:id="rId5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BB033E-1B7A-70AB-8B73-B1D5A06AC70A}" v="12" dt="2026-02-04T07:13:50.7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22BB033E-1B7A-70AB-8B73-B1D5A06AC70A}"/>
    <pc:docChg chg="modSld">
      <pc:chgData name="somovaasya3" userId="S::somovaasya3_gmail.com#ext#@slideedu.onmicrosoft.com::05b36399-d501-4a7b-87fd-615099445ab5" providerId="AD" clId="Web-{22BB033E-1B7A-70AB-8B73-B1D5A06AC70A}" dt="2026-02-04T07:13:50.720" v="11" actId="1076"/>
      <pc:docMkLst>
        <pc:docMk/>
      </pc:docMkLst>
      <pc:sldChg chg="modSp">
        <pc:chgData name="somovaasya3" userId="S::somovaasya3_gmail.com#ext#@slideedu.onmicrosoft.com::05b36399-d501-4a7b-87fd-615099445ab5" providerId="AD" clId="Web-{22BB033E-1B7A-70AB-8B73-B1D5A06AC70A}" dt="2026-02-04T07:13:50.720" v="11" actId="1076"/>
        <pc:sldMkLst>
          <pc:docMk/>
          <pc:sldMk cId="1379796473" sldId="296"/>
        </pc:sldMkLst>
        <pc:picChg chg="mod modCrop">
          <ac:chgData name="somovaasya3" userId="S::somovaasya3_gmail.com#ext#@slideedu.onmicrosoft.com::05b36399-d501-4a7b-87fd-615099445ab5" providerId="AD" clId="Web-{22BB033E-1B7A-70AB-8B73-B1D5A06AC70A}" dt="2026-02-04T07:13:50.720" v="11" actId="1076"/>
          <ac:picMkLst>
            <pc:docMk/>
            <pc:sldMk cId="1379796473" sldId="296"/>
            <ac:picMk id="3" creationId="{E053F4FB-FA30-49BC-2CF7-7101418BCA6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06B5E-3DCC-702B-90AA-9241E7263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AB78A0-BC5B-C611-917B-DF409FD97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F64CEF-04E6-7461-EDAD-9220BA30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81AA-7808-4186-9AB5-7C1DD762A954}" type="datetimeFigureOut">
              <a:rPr lang="ru-KZ" smtClean="0"/>
              <a:t>02/03/2026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CDED1E-C817-A3C4-7D1F-05BCAF423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044A10-C048-AE7B-F2E5-592F3C37A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74871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15111D-FD05-F86C-BAB3-79D08756F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D668DC-DA57-3D14-52C0-761B47FAE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9E1618-4795-F69A-8E8C-8D4FD98BC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81AA-7808-4186-9AB5-7C1DD762A954}" type="datetimeFigureOut">
              <a:rPr lang="ru-KZ" smtClean="0"/>
              <a:t>02/03/2026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7CFBF7-2A55-F1EA-CC6B-1349E98A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D00F85-6019-74E3-88C8-230E44466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48837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F94914-1BA3-4BAD-D708-1C9094D34C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E1AA75-948B-2B66-7264-193BF0C72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74F80C-156E-64CC-7B31-4A00C29AC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81AA-7808-4186-9AB5-7C1DD762A954}" type="datetimeFigureOut">
              <a:rPr lang="ru-KZ" smtClean="0"/>
              <a:t>02/03/2026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BFB088-93B3-75EC-C7B7-99925F65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7A0FFA-ABE8-16D1-8838-A8A24752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9596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5FD384-76B8-5E9B-D7B2-805FE4886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F44672-6BED-2A18-C689-26C43BEFD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1FD3E-9693-C3A5-7C51-76806BAB2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81AA-7808-4186-9AB5-7C1DD762A954}" type="datetimeFigureOut">
              <a:rPr lang="ru-KZ" smtClean="0"/>
              <a:t>02/03/2026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31FD05-EB39-673C-815C-669AC9AD2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A3162C-8998-BFE1-1F64-E7D3A126B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62249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65C503-F959-758D-D6D4-D8C63909D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1E9ABC-66A2-B73D-AAD1-2187246AE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5C902E-6DE7-4D8C-FA0B-45EE877D9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81AA-7808-4186-9AB5-7C1DD762A954}" type="datetimeFigureOut">
              <a:rPr lang="ru-KZ" smtClean="0"/>
              <a:t>02/03/2026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14521-2ED4-35D9-A47E-2FD1F1FE5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9875BE-A8AE-4696-355E-C75354490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0175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00AD41-024C-3ABC-8E78-FAF79582C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4596F1-BC45-7731-E037-80E11CBE5B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2A525A-FB64-A32D-E0BA-BAE987727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D1E46E-5B81-6DCA-BEAF-BC0BA0FA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81AA-7808-4186-9AB5-7C1DD762A954}" type="datetimeFigureOut">
              <a:rPr lang="ru-KZ" smtClean="0"/>
              <a:t>02/03/2026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FAFED3-C0D3-FC7E-6E4E-2085BBCFB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9790C6-4FDE-9F4A-B8FE-82642875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0589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875F-6618-F7C1-80BC-F6E65E61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866E8B-5453-D911-3AC8-F3816D02D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01F5D5-5FB9-5865-392B-2EEA45064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8F76871-4808-3A27-9F2C-87EB0E5205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CF3DFDD-A15E-B54F-EE15-09B0222EE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06F10D2-1FB9-C90B-F02A-59C1C4FCE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81AA-7808-4186-9AB5-7C1DD762A954}" type="datetimeFigureOut">
              <a:rPr lang="ru-KZ" smtClean="0"/>
              <a:t>02/03/2026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94FD074-4378-45F1-716E-B773343DD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B3394E8-7862-33AD-D41D-17A470E84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3024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3BA2BE-2E9E-6BC3-E0EB-90DC7F298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793B395-AA7F-0E4C-B2E3-F24136CCE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81AA-7808-4186-9AB5-7C1DD762A954}" type="datetimeFigureOut">
              <a:rPr lang="ru-KZ" smtClean="0"/>
              <a:t>02/03/2026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B962C28-AD5A-2CC7-EB3C-4E149B833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88C494-0B68-D0CA-AB25-BCF0D152F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39299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B553E5-2B3B-C276-66AC-E054E7AD4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81AA-7808-4186-9AB5-7C1DD762A954}" type="datetimeFigureOut">
              <a:rPr lang="ru-KZ" smtClean="0"/>
              <a:t>02/03/2026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980987-18F6-6AFC-87E2-BADB4B4A9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0E3983-DAAC-7E1E-A818-B0EE786F5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93934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DCCF0-3CB9-4A76-8BAA-91D391BD5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E068D0-02BA-22F9-A518-09FCD07B2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94693B-B36A-5DB9-4E75-C0643283D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96F27B-B5C1-6FE3-748E-EBB3EF919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81AA-7808-4186-9AB5-7C1DD762A954}" type="datetimeFigureOut">
              <a:rPr lang="ru-KZ" smtClean="0"/>
              <a:t>02/03/2026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438636-E5A1-BCF0-7BAA-4B34FFA7F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581A55-4028-F950-A82B-F67FF89B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0940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AFB2D8-459E-0AD6-FCD5-60F050D80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5D1B92-76CD-D515-2440-19530C0C80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BE2CC6-F5FF-6247-6A7B-CE098D0A6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550982-CA57-5092-B9D3-F875A3FB9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81AA-7808-4186-9AB5-7C1DD762A954}" type="datetimeFigureOut">
              <a:rPr lang="ru-KZ" smtClean="0"/>
              <a:t>02/03/2026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9D67D6-244A-CF42-D55B-1CF958D9D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F18BF9-46B0-0B8C-5ADD-84D527D5A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54353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E4016-AD21-03CF-90F6-B6FFBBCB2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172FE5-03E9-B97C-33CE-E7A488D0E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F160D7-3E56-6949-13E3-EF64F81159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281AA-7808-4186-9AB5-7C1DD762A954}" type="datetimeFigureOut">
              <a:rPr lang="ru-KZ" smtClean="0"/>
              <a:t>02/03/2026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A83A1A-734B-AB8E-B34F-335EB3DF2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228F0E-8C41-97C8-0F07-EF6CEECAC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51348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425471-2AC9-7F5C-E803-8EBBC5E43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Блок-схема: извлечение 17">
            <a:extLst>
              <a:ext uri="{FF2B5EF4-FFF2-40B4-BE49-F238E27FC236}">
                <a16:creationId xmlns:a16="http://schemas.microsoft.com/office/drawing/2014/main" id="{2E789C72-4C40-B4DE-5828-42B7280FA924}"/>
              </a:ext>
            </a:extLst>
          </p:cNvPr>
          <p:cNvSpPr/>
          <p:nvPr/>
        </p:nvSpPr>
        <p:spPr>
          <a:xfrm>
            <a:off x="6773786" y="5239387"/>
            <a:ext cx="271779" cy="271779"/>
          </a:xfrm>
          <a:prstGeom prst="flowChartExtra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6DF76E0E-1C21-5206-3205-AD4AA86A6412}"/>
              </a:ext>
            </a:extLst>
          </p:cNvPr>
          <p:cNvGrpSpPr/>
          <p:nvPr/>
        </p:nvGrpSpPr>
        <p:grpSpPr>
          <a:xfrm>
            <a:off x="3514381" y="767333"/>
            <a:ext cx="6268597" cy="6090667"/>
            <a:chOff x="4038600" y="767334"/>
            <a:chExt cx="5589018" cy="558902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357F09D6-E7FA-2E74-725D-1B276F82B2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843" b="90787" l="7528" r="90225">
                          <a14:foregroundMark x1="24494" y1="26180" x2="18202" y2="45843"/>
                          <a14:foregroundMark x1="23933" y1="22921" x2="66629" y2="15618"/>
                          <a14:foregroundMark x1="71461" y1="20112" x2="83146" y2="30899"/>
                          <a14:foregroundMark x1="83146" y1="30899" x2="87303" y2="38315"/>
                          <a14:foregroundMark x1="87303" y1="38315" x2="87303" y2="38315"/>
                          <a14:foregroundMark x1="86742" y1="39775" x2="76404" y2="64944"/>
                          <a14:foregroundMark x1="68090" y1="71461" x2="55730" y2="75393"/>
                          <a14:foregroundMark x1="67303" y1="83034" x2="35281" y2="74719"/>
                          <a14:foregroundMark x1="39775" y1="84045" x2="25730" y2="75618"/>
                          <a14:foregroundMark x1="25730" y1="75843" x2="22472" y2="66629"/>
                          <a14:foregroundMark x1="8989" y1="61011" x2="8989" y2="61011"/>
                          <a14:foregroundMark x1="9101" y1="57416" x2="28090" y2="74944"/>
                          <a14:foregroundMark x1="19438" y1="40674" x2="21236" y2="59101"/>
                          <a14:foregroundMark x1="25056" y1="37978" x2="32247" y2="60112"/>
                          <a14:foregroundMark x1="42921" y1="13596" x2="58989" y2="12360"/>
                          <a14:foregroundMark x1="49101" y1="5955" x2="49101" y2="5955"/>
                          <a14:foregroundMark x1="65393" y1="61573" x2="70787" y2="53708"/>
                          <a14:foregroundMark x1="45506" y1="47753" x2="51910" y2="50000"/>
                          <a14:foregroundMark x1="50787" y1="49213" x2="48539" y2="47303"/>
                          <a14:foregroundMark x1="50337" y1="49213" x2="43146" y2="29438"/>
                          <a14:foregroundMark x1="37753" y1="8652" x2="45056" y2="31910"/>
                          <a14:foregroundMark x1="59438" y1="8202" x2="58876" y2="24831"/>
                          <a14:foregroundMark x1="58876" y1="24831" x2="52360" y2="39326"/>
                          <a14:foregroundMark x1="51236" y1="34045" x2="55506" y2="27079"/>
                          <a14:foregroundMark x1="55506" y1="27079" x2="49888" y2="45843"/>
                          <a14:foregroundMark x1="49888" y1="45843" x2="68876" y2="44157"/>
                          <a14:foregroundMark x1="68876" y1="44157" x2="60000" y2="37416"/>
                          <a14:foregroundMark x1="60000" y1="37416" x2="60000" y2="21685"/>
                          <a14:foregroundMark x1="60000" y1="21685" x2="60337" y2="23596"/>
                          <a14:foregroundMark x1="30337" y1="53820" x2="48539" y2="48539"/>
                          <a14:foregroundMark x1="47978" y1="50000" x2="40449" y2="56629"/>
                          <a14:foregroundMark x1="40449" y1="56629" x2="38539" y2="61011"/>
                          <a14:foregroundMark x1="19775" y1="79663" x2="24382" y2="75618"/>
                          <a14:foregroundMark x1="8539" y1="60112" x2="8539" y2="60112"/>
                          <a14:foregroundMark x1="8539" y1="60112" x2="27978" y2="55955"/>
                          <a14:foregroundMark x1="21236" y1="56404" x2="29888" y2="55506"/>
                          <a14:foregroundMark x1="27303" y1="72360" x2="37303" y2="60112"/>
                          <a14:foregroundMark x1="47303" y1="54719" x2="45618" y2="70674"/>
                          <a14:foregroundMark x1="45618" y1="70674" x2="41685" y2="79101"/>
                          <a14:foregroundMark x1="41685" y1="79101" x2="41685" y2="79101"/>
                          <a14:foregroundMark x1="38315" y1="89663" x2="38315" y2="89663"/>
                          <a14:foregroundMark x1="38539" y1="90562" x2="38202" y2="90112"/>
                          <a14:foregroundMark x1="19438" y1="19438" x2="44944" y2="43596"/>
                          <a14:foregroundMark x1="7978" y1="38202" x2="20337" y2="41124"/>
                          <a14:foregroundMark x1="13146" y1="39888" x2="44719" y2="47079"/>
                          <a14:foregroundMark x1="44382" y1="46742" x2="27640" y2="38202"/>
                          <a14:foregroundMark x1="21011" y1="34494" x2="14270" y2="29888"/>
                          <a14:foregroundMark x1="13371" y1="32472" x2="16629" y2="48315"/>
                          <a14:foregroundMark x1="16629" y1="48315" x2="17865" y2="50787"/>
                          <a14:foregroundMark x1="11236" y1="44045" x2="8764" y2="57528"/>
                          <a14:foregroundMark x1="8764" y1="57528" x2="18989" y2="71011"/>
                          <a14:foregroundMark x1="21236" y1="75843" x2="15169" y2="71685"/>
                          <a14:foregroundMark x1="14045" y1="70337" x2="10899" y2="63596"/>
                          <a14:foregroundMark x1="11685" y1="64270" x2="21461" y2="77978"/>
                          <a14:foregroundMark x1="14944" y1="72697" x2="19213" y2="76966"/>
                          <a14:foregroundMark x1="21685" y1="74607" x2="47640" y2="48539"/>
                          <a14:foregroundMark x1="47640" y1="48539" x2="47640" y2="48427"/>
                          <a14:foregroundMark x1="23820" y1="64045" x2="42135" y2="48652"/>
                          <a14:foregroundMark x1="26854" y1="61236" x2="18876" y2="61685"/>
                          <a14:foregroundMark x1="64831" y1="85955" x2="75506" y2="78876"/>
                          <a14:foregroundMark x1="75506" y1="78876" x2="75730" y2="66966"/>
                          <a14:foregroundMark x1="75730" y1="66966" x2="74157" y2="64719"/>
                          <a14:foregroundMark x1="67640" y1="69888" x2="50787" y2="59663"/>
                          <a14:foregroundMark x1="81011" y1="72697" x2="84494" y2="69213"/>
                          <a14:foregroundMark x1="89551" y1="58876" x2="52022" y2="49438"/>
                          <a14:foregroundMark x1="79663" y1="78315" x2="51798" y2="50562"/>
                          <a14:foregroundMark x1="76404" y1="20787" x2="61685" y2="36517"/>
                          <a14:foregroundMark x1="61685" y1="36517" x2="61573" y2="36517"/>
                          <a14:foregroundMark x1="78427" y1="19326" x2="78427" y2="19326"/>
                          <a14:foregroundMark x1="77978" y1="18652" x2="78315" y2="18876"/>
                          <a14:foregroundMark x1="78876" y1="18202" x2="78876" y2="18202"/>
                          <a14:foregroundMark x1="90449" y1="59326" x2="90449" y2="59326"/>
                          <a14:foregroundMark x1="89101" y1="35955" x2="90337" y2="39438"/>
                          <a14:foregroundMark x1="47978" y1="21573" x2="55056" y2="49438"/>
                          <a14:foregroundMark x1="61011" y1="89551" x2="57753" y2="83371"/>
                          <a14:foregroundMark x1="57753" y1="83371" x2="57753" y2="83371"/>
                          <a14:foregroundMark x1="60674" y1="90787" x2="61798" y2="90337"/>
                          <a14:foregroundMark x1="62022" y1="90337" x2="74270" y2="83820"/>
                          <a14:foregroundMark x1="75056" y1="82921" x2="65281" y2="72472"/>
                          <a14:foregroundMark x1="61124" y1="65843" x2="50337" y2="55169"/>
                          <a14:foregroundMark x1="50337" y1="55169" x2="50337" y2="55056"/>
                          <a14:foregroundMark x1="51011" y1="60674" x2="55169" y2="72584"/>
                          <a14:foregroundMark x1="55169" y1="72584" x2="55169" y2="72809"/>
                          <a14:foregroundMark x1="53371" y1="63820" x2="56404" y2="72921"/>
                          <a14:foregroundMark x1="38202" y1="89101" x2="24719" y2="80225"/>
                          <a14:foregroundMark x1="24719" y1="80225" x2="42247" y2="53596"/>
                          <a14:foregroundMark x1="42247" y1="53596" x2="42584" y2="53258"/>
                          <a14:foregroundMark x1="44270" y1="60225" x2="43933" y2="74270"/>
                          <a14:foregroundMark x1="45955" y1="65281" x2="42135" y2="74607"/>
                          <a14:foregroundMark x1="39326" y1="72921" x2="37303" y2="60225"/>
                          <a14:foregroundMark x1="56966" y1="50337" x2="82022" y2="46292"/>
                          <a14:foregroundMark x1="42247" y1="56067" x2="46404" y2="64831"/>
                          <a14:foregroundMark x1="18876" y1="19438" x2="19775" y2="18764"/>
                          <a14:foregroundMark x1="18764" y1="18652" x2="18764" y2="18652"/>
                          <a14:foregroundMark x1="37079" y1="8202" x2="37528" y2="7753"/>
                          <a14:foregroundMark x1="37865" y1="7753" x2="39213" y2="7978"/>
                          <a14:foregroundMark x1="79888" y1="79101" x2="80787" y2="78427"/>
                          <a14:foregroundMark x1="8652" y1="59775" x2="10449" y2="61573"/>
                          <a14:foregroundMark x1="7528" y1="59775" x2="8539" y2="62022"/>
                          <a14:foregroundMark x1="22135" y1="22360" x2="39326" y2="13708"/>
                          <a14:foregroundMark x1="39326" y1="13708" x2="39326" y2="137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767334"/>
              <a:ext cx="5589018" cy="5589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B922B8A-7BA0-58EC-F9C0-AE43BBCAC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6414133" y="5001683"/>
              <a:ext cx="837951" cy="862431"/>
            </a:xfrm>
            <a:prstGeom prst="rect">
              <a:avLst/>
            </a:prstGeom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085DC653-F673-DA9C-CBF2-71A748AE9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" r="3830"/>
            <a:stretch/>
          </p:blipFill>
          <p:spPr bwMode="auto">
            <a:xfrm rot="16632565">
              <a:off x="4511061" y="3092099"/>
              <a:ext cx="755515" cy="7949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847852A-91A1-69B7-AC14-200981EE6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6343" y="1148463"/>
              <a:ext cx="789286" cy="862430"/>
            </a:xfrm>
            <a:prstGeom prst="rect">
              <a:avLst/>
            </a:prstGeom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2111E95C-4A0E-E9CB-13B7-ABF090D62C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1" r="4671"/>
            <a:stretch/>
          </p:blipFill>
          <p:spPr bwMode="auto">
            <a:xfrm rot="14298477">
              <a:off x="4807481" y="4026376"/>
              <a:ext cx="821211" cy="880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C6D775EF-7464-21C2-1B66-5CF2B07BEE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6" r="11106"/>
            <a:stretch/>
          </p:blipFill>
          <p:spPr bwMode="auto">
            <a:xfrm rot="5645753">
              <a:off x="8456686" y="3064108"/>
              <a:ext cx="638601" cy="797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55C4FEC9-54EC-A06C-2BCD-C53F7EEDF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9774608">
              <a:off x="5494631" y="1498204"/>
              <a:ext cx="697875" cy="718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863B450A-6D88-A071-A550-997E35C66A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58" b="12558"/>
            <a:stretch/>
          </p:blipFill>
          <p:spPr bwMode="auto">
            <a:xfrm rot="17828346">
              <a:off x="4666197" y="2083636"/>
              <a:ext cx="975955" cy="7839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>
              <a:extLst>
                <a:ext uri="{FF2B5EF4-FFF2-40B4-BE49-F238E27FC236}">
                  <a16:creationId xmlns:a16="http://schemas.microsoft.com/office/drawing/2014/main" id="{FB83DA06-5491-F636-8237-DC13A3BCCC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37" b="11437"/>
            <a:stretch/>
          </p:blipFill>
          <p:spPr bwMode="auto">
            <a:xfrm rot="3391910">
              <a:off x="7989613" y="2112208"/>
              <a:ext cx="1035958" cy="776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>
              <a:extLst>
                <a:ext uri="{FF2B5EF4-FFF2-40B4-BE49-F238E27FC236}">
                  <a16:creationId xmlns:a16="http://schemas.microsoft.com/office/drawing/2014/main" id="{5C72FF56-3B0A-6924-0BB6-9E02E8D978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1" r="16521"/>
            <a:stretch/>
          </p:blipFill>
          <p:spPr bwMode="auto">
            <a:xfrm rot="8966101">
              <a:off x="7495131" y="4613898"/>
              <a:ext cx="555134" cy="8533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>
              <a:extLst>
                <a:ext uri="{FF2B5EF4-FFF2-40B4-BE49-F238E27FC236}">
                  <a16:creationId xmlns:a16="http://schemas.microsoft.com/office/drawing/2014/main" id="{9DA586F2-4600-E91A-0FF0-36A16CC129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92" r="10192"/>
            <a:stretch/>
          </p:blipFill>
          <p:spPr bwMode="auto">
            <a:xfrm rot="12414787">
              <a:off x="5548369" y="4760988"/>
              <a:ext cx="648559" cy="838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>
              <a:extLst>
                <a:ext uri="{FF2B5EF4-FFF2-40B4-BE49-F238E27FC236}">
                  <a16:creationId xmlns:a16="http://schemas.microsoft.com/office/drawing/2014/main" id="{4FF1F39C-BBD0-D625-6825-7F08886E1D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24" r="10424"/>
            <a:stretch/>
          </p:blipFill>
          <p:spPr bwMode="auto">
            <a:xfrm rot="7469773">
              <a:off x="8096248" y="3962405"/>
              <a:ext cx="751133" cy="9220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C83B4B6-EB0C-B81A-0A0B-0C3E8B223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3826">
              <a:off x="7312893" y="1527853"/>
              <a:ext cx="768324" cy="790770"/>
            </a:xfrm>
            <a:prstGeom prst="rect">
              <a:avLst/>
            </a:prstGeom>
          </p:spPr>
        </p:pic>
      </p:grpSp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51BE4916-2C22-5777-5263-082C74336E78}"/>
              </a:ext>
            </a:extLst>
          </p:cNvPr>
          <p:cNvSpPr/>
          <p:nvPr/>
        </p:nvSpPr>
        <p:spPr>
          <a:xfrm rot="10800000">
            <a:off x="6274226" y="451156"/>
            <a:ext cx="599440" cy="838200"/>
          </a:xfrm>
          <a:prstGeom prst="triangle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2E062A6-350F-1C8C-E28B-186B1A4D8E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71" y="132578"/>
            <a:ext cx="1207688" cy="109635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09642E2-861C-9C3E-C8FE-FB4EBCF889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7102" y="2527865"/>
            <a:ext cx="2193983" cy="22705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53F4FB-FA30-49BC-2CF7-7101418BCA6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0" t="-10744" r="-15504" b="-24380"/>
          <a:stretch>
            <a:fillRect/>
          </a:stretch>
        </p:blipFill>
        <p:spPr>
          <a:xfrm>
            <a:off x="194982" y="3713629"/>
            <a:ext cx="3090891" cy="305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9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0400000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900000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700000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800000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100000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900000">
                                      <p:cBhvr>
                                        <p:cTn id="3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300000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5700000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300000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4BEA70-E0EC-46E1-BF7B-854E0C7D8CA3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D88DC0D9-DCC8-4240-8689-3983DC8954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E29149-9A6B-4BCF-9A28-F2FD06D593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Бисенгалиева</dc:creator>
  <cp:lastModifiedBy>Альбина Бисенгалиева</cp:lastModifiedBy>
  <cp:revision>10</cp:revision>
  <dcterms:created xsi:type="dcterms:W3CDTF">2025-12-23T01:08:41Z</dcterms:created>
  <dcterms:modified xsi:type="dcterms:W3CDTF">2026-02-04T07:13:58Z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