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942F-3735-7E93-94DD-FBB01B29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" y="-5183"/>
            <a:ext cx="12179374" cy="6858000"/>
          </a:xfrm>
          <a:prstGeom prst="rect">
            <a:avLst/>
          </a:prstGeom>
        </p:spPr>
      </p:pic>
      <p:sp>
        <p:nvSpPr>
          <p:cNvPr id="190" name="Google Shape;190;p17"/>
          <p:cNvSpPr>
            <a:spLocks noChangeAspect="1"/>
          </p:cNvSpPr>
          <p:nvPr/>
        </p:nvSpPr>
        <p:spPr>
          <a:xfrm>
            <a:off x="5518777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87523" y="72085"/>
            <a:ext cx="1650781" cy="168763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sp>
        <p:nvSpPr>
          <p:cNvPr id="10" name="Google Shape;190;p17">
            <a:extLst>
              <a:ext uri="{FF2B5EF4-FFF2-40B4-BE49-F238E27FC236}">
                <a16:creationId xmlns:a16="http://schemas.microsoft.com/office/drawing/2014/main" id="{E176DACA-FD15-426E-F21C-CD5E52BECF2A}"/>
              </a:ext>
            </a:extLst>
          </p:cNvPr>
          <p:cNvSpPr>
            <a:spLocks noChangeAspect="1"/>
          </p:cNvSpPr>
          <p:nvPr/>
        </p:nvSpPr>
        <p:spPr>
          <a:xfrm>
            <a:off x="7187230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0;p17">
            <a:extLst>
              <a:ext uri="{FF2B5EF4-FFF2-40B4-BE49-F238E27FC236}">
                <a16:creationId xmlns:a16="http://schemas.microsoft.com/office/drawing/2014/main" id="{4ADBAD38-4CAD-65DC-73EF-ED106ACFB282}"/>
              </a:ext>
            </a:extLst>
          </p:cNvPr>
          <p:cNvSpPr>
            <a:spLocks noChangeAspect="1"/>
          </p:cNvSpPr>
          <p:nvPr/>
        </p:nvSpPr>
        <p:spPr>
          <a:xfrm>
            <a:off x="8855683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0;p17">
            <a:extLst>
              <a:ext uri="{FF2B5EF4-FFF2-40B4-BE49-F238E27FC236}">
                <a16:creationId xmlns:a16="http://schemas.microsoft.com/office/drawing/2014/main" id="{9F50923D-1559-2EC5-49DD-32D8D893D7BD}"/>
              </a:ext>
            </a:extLst>
          </p:cNvPr>
          <p:cNvSpPr>
            <a:spLocks noChangeAspect="1"/>
          </p:cNvSpPr>
          <p:nvPr/>
        </p:nvSpPr>
        <p:spPr>
          <a:xfrm>
            <a:off x="3850324" y="122638"/>
            <a:ext cx="1584000" cy="1577772"/>
          </a:xfrm>
          <a:prstGeom prst="roundRect">
            <a:avLst>
              <a:gd name="adj" fmla="val 16667"/>
            </a:avLst>
          </a:prstGeom>
          <a:blipFill dpi="0" rotWithShape="1">
            <a:blip r:embed="rId9">
              <a:alphaModFix amt="98000"/>
            </a:blip>
            <a:srcRect/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0;p17">
            <a:extLst>
              <a:ext uri="{FF2B5EF4-FFF2-40B4-BE49-F238E27FC236}">
                <a16:creationId xmlns:a16="http://schemas.microsoft.com/office/drawing/2014/main" id="{4F5448B3-9158-2275-52ED-3E0579208F89}"/>
              </a:ext>
            </a:extLst>
          </p:cNvPr>
          <p:cNvSpPr>
            <a:spLocks noChangeAspect="1"/>
          </p:cNvSpPr>
          <p:nvPr/>
        </p:nvSpPr>
        <p:spPr>
          <a:xfrm>
            <a:off x="5518777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0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0;p17">
            <a:extLst>
              <a:ext uri="{FF2B5EF4-FFF2-40B4-BE49-F238E27FC236}">
                <a16:creationId xmlns:a16="http://schemas.microsoft.com/office/drawing/2014/main" id="{0EC4A65E-0317-8FCA-1438-AEB3966B4CB7}"/>
              </a:ext>
            </a:extLst>
          </p:cNvPr>
          <p:cNvSpPr>
            <a:spLocks noChangeAspect="1"/>
          </p:cNvSpPr>
          <p:nvPr/>
        </p:nvSpPr>
        <p:spPr>
          <a:xfrm>
            <a:off x="7187230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1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p17">
            <a:extLst>
              <a:ext uri="{FF2B5EF4-FFF2-40B4-BE49-F238E27FC236}">
                <a16:creationId xmlns:a16="http://schemas.microsoft.com/office/drawing/2014/main" id="{C058680C-AC7A-3B7D-3E85-6C99DA6CE6FD}"/>
              </a:ext>
            </a:extLst>
          </p:cNvPr>
          <p:cNvSpPr>
            <a:spLocks noChangeAspect="1"/>
          </p:cNvSpPr>
          <p:nvPr/>
        </p:nvSpPr>
        <p:spPr>
          <a:xfrm>
            <a:off x="8855683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17">
            <a:extLst>
              <a:ext uri="{FF2B5EF4-FFF2-40B4-BE49-F238E27FC236}">
                <a16:creationId xmlns:a16="http://schemas.microsoft.com/office/drawing/2014/main" id="{F1223A74-5D70-AD23-3AE4-EA8BC5D874FC}"/>
              </a:ext>
            </a:extLst>
          </p:cNvPr>
          <p:cNvSpPr>
            <a:spLocks noChangeAspect="1"/>
          </p:cNvSpPr>
          <p:nvPr/>
        </p:nvSpPr>
        <p:spPr>
          <a:xfrm>
            <a:off x="3850324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0;p17">
            <a:extLst>
              <a:ext uri="{FF2B5EF4-FFF2-40B4-BE49-F238E27FC236}">
                <a16:creationId xmlns:a16="http://schemas.microsoft.com/office/drawing/2014/main" id="{C0EBA8E2-CFA9-47C1-3B35-210319D28E26}"/>
              </a:ext>
            </a:extLst>
          </p:cNvPr>
          <p:cNvSpPr>
            <a:spLocks noChangeAspect="1"/>
          </p:cNvSpPr>
          <p:nvPr/>
        </p:nvSpPr>
        <p:spPr>
          <a:xfrm>
            <a:off x="5518777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2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0;p17">
            <a:extLst>
              <a:ext uri="{FF2B5EF4-FFF2-40B4-BE49-F238E27FC236}">
                <a16:creationId xmlns:a16="http://schemas.microsoft.com/office/drawing/2014/main" id="{2CA99C05-6319-AFAD-7C64-5776385AEE9D}"/>
              </a:ext>
            </a:extLst>
          </p:cNvPr>
          <p:cNvSpPr>
            <a:spLocks noChangeAspect="1"/>
          </p:cNvSpPr>
          <p:nvPr/>
        </p:nvSpPr>
        <p:spPr>
          <a:xfrm>
            <a:off x="7187230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3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0;p17">
            <a:extLst>
              <a:ext uri="{FF2B5EF4-FFF2-40B4-BE49-F238E27FC236}">
                <a16:creationId xmlns:a16="http://schemas.microsoft.com/office/drawing/2014/main" id="{5753545E-5B53-B48C-021F-6068513E2632}"/>
              </a:ext>
            </a:extLst>
          </p:cNvPr>
          <p:cNvSpPr>
            <a:spLocks noChangeAspect="1"/>
          </p:cNvSpPr>
          <p:nvPr/>
        </p:nvSpPr>
        <p:spPr>
          <a:xfrm>
            <a:off x="8855683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0;p17">
            <a:extLst>
              <a:ext uri="{FF2B5EF4-FFF2-40B4-BE49-F238E27FC236}">
                <a16:creationId xmlns:a16="http://schemas.microsoft.com/office/drawing/2014/main" id="{E4E60DD1-5741-1286-6D80-1B7696DE01FD}"/>
              </a:ext>
            </a:extLst>
          </p:cNvPr>
          <p:cNvSpPr>
            <a:spLocks noChangeAspect="1"/>
          </p:cNvSpPr>
          <p:nvPr/>
        </p:nvSpPr>
        <p:spPr>
          <a:xfrm>
            <a:off x="3850324" y="3423817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0;p17">
            <a:extLst>
              <a:ext uri="{FF2B5EF4-FFF2-40B4-BE49-F238E27FC236}">
                <a16:creationId xmlns:a16="http://schemas.microsoft.com/office/drawing/2014/main" id="{C1DCB755-31E7-70E8-91EE-133DB649EE95}"/>
              </a:ext>
            </a:extLst>
          </p:cNvPr>
          <p:cNvSpPr>
            <a:spLocks noChangeAspect="1"/>
          </p:cNvSpPr>
          <p:nvPr/>
        </p:nvSpPr>
        <p:spPr>
          <a:xfrm>
            <a:off x="5518777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7">
            <a:extLst>
              <a:ext uri="{FF2B5EF4-FFF2-40B4-BE49-F238E27FC236}">
                <a16:creationId xmlns:a16="http://schemas.microsoft.com/office/drawing/2014/main" id="{C2D0DC53-29A5-518E-6921-1347B880671F}"/>
              </a:ext>
            </a:extLst>
          </p:cNvPr>
          <p:cNvSpPr>
            <a:spLocks noChangeAspect="1"/>
          </p:cNvSpPr>
          <p:nvPr/>
        </p:nvSpPr>
        <p:spPr>
          <a:xfrm>
            <a:off x="7187230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17">
            <a:extLst>
              <a:ext uri="{FF2B5EF4-FFF2-40B4-BE49-F238E27FC236}">
                <a16:creationId xmlns:a16="http://schemas.microsoft.com/office/drawing/2014/main" id="{076AEBDF-8F62-2129-A3F0-58F8F7B5B588}"/>
              </a:ext>
            </a:extLst>
          </p:cNvPr>
          <p:cNvSpPr>
            <a:spLocks noChangeAspect="1"/>
          </p:cNvSpPr>
          <p:nvPr/>
        </p:nvSpPr>
        <p:spPr>
          <a:xfrm>
            <a:off x="8855683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0;p17">
            <a:extLst>
              <a:ext uri="{FF2B5EF4-FFF2-40B4-BE49-F238E27FC236}">
                <a16:creationId xmlns:a16="http://schemas.microsoft.com/office/drawing/2014/main" id="{00E5A991-804C-5649-D28F-DF90D2B1E57A}"/>
              </a:ext>
            </a:extLst>
          </p:cNvPr>
          <p:cNvSpPr>
            <a:spLocks noChangeAspect="1"/>
          </p:cNvSpPr>
          <p:nvPr/>
        </p:nvSpPr>
        <p:spPr>
          <a:xfrm>
            <a:off x="3850324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9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7"/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3784191" y="75662"/>
            <a:ext cx="1680964" cy="167688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206" name="Google Shape;206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32207" y="78611"/>
            <a:ext cx="1663185" cy="1658693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219" name="Google Shape;219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500458" y="1775006"/>
            <a:ext cx="1650780" cy="1627040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7" name="Google Shape;220;p17">
            <a:extLst>
              <a:ext uri="{FF2B5EF4-FFF2-40B4-BE49-F238E27FC236}">
                <a16:creationId xmlns:a16="http://schemas.microsoft.com/office/drawing/2014/main" id="{8A430CD5-B5C9-2412-419A-8E7B4D700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784190" y="1776883"/>
            <a:ext cx="1678873" cy="1650561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9" name="Google Shape;220;p17">
            <a:extLst>
              <a:ext uri="{FF2B5EF4-FFF2-40B4-BE49-F238E27FC236}">
                <a16:creationId xmlns:a16="http://schemas.microsoft.com/office/drawing/2014/main" id="{CCEFCB90-6729-E54B-B254-FCD07831F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786977" y="5061974"/>
            <a:ext cx="1681245" cy="1652496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0" name="Google Shape;206;p17">
            <a:extLst>
              <a:ext uri="{FF2B5EF4-FFF2-40B4-BE49-F238E27FC236}">
                <a16:creationId xmlns:a16="http://schemas.microsoft.com/office/drawing/2014/main" id="{46FB8BC6-C87B-A879-3531-E44F1C8C0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32207" y="1766889"/>
            <a:ext cx="1663185" cy="163515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1" name="Google Shape;206;p17">
            <a:extLst>
              <a:ext uri="{FF2B5EF4-FFF2-40B4-BE49-F238E27FC236}">
                <a16:creationId xmlns:a16="http://schemas.microsoft.com/office/drawing/2014/main" id="{872FC185-5A59-839A-3B53-A340940EB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802491" y="3439021"/>
            <a:ext cx="1668452" cy="159243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2" name="Google Shape;207;p17">
            <a:extLst>
              <a:ext uri="{FF2B5EF4-FFF2-40B4-BE49-F238E27FC236}">
                <a16:creationId xmlns:a16="http://schemas.microsoft.com/office/drawing/2014/main" id="{59706821-BC06-3A5C-4098-2B9B0E916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133" y="1766890"/>
            <a:ext cx="1638717" cy="163515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3" name="Google Shape;207;p17">
            <a:extLst>
              <a:ext uri="{FF2B5EF4-FFF2-40B4-BE49-F238E27FC236}">
                <a16:creationId xmlns:a16="http://schemas.microsoft.com/office/drawing/2014/main" id="{CD949A64-62B8-5C9B-D2C8-C2FD43DF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95890" y="3427444"/>
            <a:ext cx="1654720" cy="1604016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8" name="Google Shape;220;p17">
            <a:extLst>
              <a:ext uri="{FF2B5EF4-FFF2-40B4-BE49-F238E27FC236}">
                <a16:creationId xmlns:a16="http://schemas.microsoft.com/office/drawing/2014/main" id="{57189D14-2963-FCF7-DB3A-40E35AF10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019" y="3428230"/>
            <a:ext cx="1663187" cy="160322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9" name="Google Shape;219;p17">
            <a:extLst>
              <a:ext uri="{FF2B5EF4-FFF2-40B4-BE49-F238E27FC236}">
                <a16:creationId xmlns:a16="http://schemas.microsoft.com/office/drawing/2014/main" id="{67193AE8-FC15-83BB-5C21-6B02E95A4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55682" y="3428130"/>
            <a:ext cx="1639711" cy="160248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0" name="Google Shape;206;p17">
            <a:extLst>
              <a:ext uri="{FF2B5EF4-FFF2-40B4-BE49-F238E27FC236}">
                <a16:creationId xmlns:a16="http://schemas.microsoft.com/office/drawing/2014/main" id="{D3D31657-14FC-1F7A-4675-E8911720A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83584" y="5060200"/>
            <a:ext cx="1654720" cy="1654270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1" name="Google Shape;219;p17">
            <a:extLst>
              <a:ext uri="{FF2B5EF4-FFF2-40B4-BE49-F238E27FC236}">
                <a16:creationId xmlns:a16="http://schemas.microsoft.com/office/drawing/2014/main" id="{D9417168-F7C1-791F-1C3A-868682DE1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132" y="5066427"/>
            <a:ext cx="1651023" cy="164611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2" name="Google Shape;207;p17">
            <a:extLst>
              <a:ext uri="{FF2B5EF4-FFF2-40B4-BE49-F238E27FC236}">
                <a16:creationId xmlns:a16="http://schemas.microsoft.com/office/drawing/2014/main" id="{4350C23B-FCC4-EAB9-5DDA-1BC33E80E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55682" y="5060200"/>
            <a:ext cx="1639711" cy="1646114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grpSp>
        <p:nvGrpSpPr>
          <p:cNvPr id="155" name="Google Shape;155;p17"/>
          <p:cNvGrpSpPr/>
          <p:nvPr/>
        </p:nvGrpSpPr>
        <p:grpSpPr>
          <a:xfrm>
            <a:off x="395518" y="186589"/>
            <a:ext cx="2007610" cy="1852411"/>
            <a:chOff x="1775048" y="-88143"/>
            <a:chExt cx="7105189" cy="6623046"/>
          </a:xfrm>
        </p:grpSpPr>
        <p:sp>
          <p:nvSpPr>
            <p:cNvPr id="156" name="Google Shape;156;p17"/>
            <p:cNvSpPr/>
            <p:nvPr/>
          </p:nvSpPr>
          <p:spPr>
            <a:xfrm>
              <a:off x="1775048" y="-8814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1775048" y="1567622"/>
              <a:ext cx="1776298" cy="1655758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775048" y="3223385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775048" y="487914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3551345" y="-88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551345" y="156762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551345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551345" y="4879143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5327643" y="-88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327644" y="1567622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327643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327643" y="4879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7103940" y="-88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103940" y="156762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103940" y="322338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103940" y="4879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781572-1137-F353-33C7-CA38FA70F3A7}"/>
              </a:ext>
            </a:extLst>
          </p:cNvPr>
          <p:cNvGrpSpPr/>
          <p:nvPr/>
        </p:nvGrpSpPr>
        <p:grpSpPr>
          <a:xfrm>
            <a:off x="327082" y="442578"/>
            <a:ext cx="1820580" cy="1350686"/>
            <a:chOff x="110623" y="2176664"/>
            <a:chExt cx="2808320" cy="2214023"/>
          </a:xfrm>
        </p:grpSpPr>
        <p:cxnSp>
          <p:nvCxnSpPr>
            <p:cNvPr id="184" name="Google Shape;184;p17"/>
            <p:cNvCxnSpPr>
              <a:cxnSpLocks/>
            </p:cNvCxnSpPr>
            <p:nvPr/>
          </p:nvCxnSpPr>
          <p:spPr>
            <a:xfrm>
              <a:off x="216790" y="2234948"/>
              <a:ext cx="1193700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6" name="Google Shape;186;p17"/>
            <p:cNvCxnSpPr/>
            <p:nvPr/>
          </p:nvCxnSpPr>
          <p:spPr>
            <a:xfrm>
              <a:off x="1400436" y="2206847"/>
              <a:ext cx="0" cy="778753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7" name="Google Shape;187;p17"/>
            <p:cNvCxnSpPr/>
            <p:nvPr/>
          </p:nvCxnSpPr>
          <p:spPr>
            <a:xfrm rot="10800000" flipH="1">
              <a:off x="1367528" y="2934490"/>
              <a:ext cx="1528138" cy="10863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8" name="Google Shape;188;p17"/>
            <p:cNvCxnSpPr/>
            <p:nvPr/>
          </p:nvCxnSpPr>
          <p:spPr>
            <a:xfrm>
              <a:off x="2901173" y="2918669"/>
              <a:ext cx="12263" cy="1472018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2" name="Google Shape;222;p17"/>
            <p:cNvCxnSpPr/>
            <p:nvPr/>
          </p:nvCxnSpPr>
          <p:spPr>
            <a:xfrm flipH="1">
              <a:off x="2137580" y="4360758"/>
              <a:ext cx="781363" cy="8324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85" name="Google Shape;185;p17"/>
            <p:cNvSpPr/>
            <p:nvPr/>
          </p:nvSpPr>
          <p:spPr>
            <a:xfrm>
              <a:off x="110623" y="2176664"/>
              <a:ext cx="120337" cy="116568"/>
            </a:xfrm>
            <a:prstGeom prst="flowChartConnector">
              <a:avLst/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8FE5B421-7E80-C409-1C98-8FA063935359}"/>
              </a:ext>
            </a:extLst>
          </p:cNvPr>
          <p:cNvGrpSpPr/>
          <p:nvPr/>
        </p:nvGrpSpPr>
        <p:grpSpPr>
          <a:xfrm>
            <a:off x="336015" y="442579"/>
            <a:ext cx="1752417" cy="1381556"/>
            <a:chOff x="2062199" y="2556632"/>
            <a:chExt cx="2823246" cy="2249565"/>
          </a:xfrm>
        </p:grpSpPr>
        <p:cxnSp>
          <p:nvCxnSpPr>
            <p:cNvPr id="152" name="Google Shape;186;p17">
              <a:extLst>
                <a:ext uri="{FF2B5EF4-FFF2-40B4-BE49-F238E27FC236}">
                  <a16:creationId xmlns:a16="http://schemas.microsoft.com/office/drawing/2014/main" id="{173CB845-FA99-C09C-2393-650CBE3E0B2B}"/>
                </a:ext>
              </a:extLst>
            </p:cNvPr>
            <p:cNvCxnSpPr>
              <a:cxnSpLocks/>
            </p:cNvCxnSpPr>
            <p:nvPr/>
          </p:nvCxnSpPr>
          <p:spPr>
            <a:xfrm>
              <a:off x="3283087" y="4043549"/>
              <a:ext cx="0" cy="711864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84;p17">
              <a:extLst>
                <a:ext uri="{FF2B5EF4-FFF2-40B4-BE49-F238E27FC236}">
                  <a16:creationId xmlns:a16="http://schemas.microsoft.com/office/drawing/2014/main" id="{C83C4692-3E0C-0ABF-114F-07D8A161A37F}"/>
                </a:ext>
              </a:extLst>
            </p:cNvPr>
            <p:cNvCxnSpPr>
              <a:cxnSpLocks/>
            </p:cNvCxnSpPr>
            <p:nvPr/>
          </p:nvCxnSpPr>
          <p:spPr>
            <a:xfrm>
              <a:off x="2182536" y="4747913"/>
              <a:ext cx="1130069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3" name="Google Shape;187;p17">
              <a:extLst>
                <a:ext uri="{FF2B5EF4-FFF2-40B4-BE49-F238E27FC236}">
                  <a16:creationId xmlns:a16="http://schemas.microsoft.com/office/drawing/2014/main" id="{0545EEB3-C4A5-D072-7722-89877864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304482" y="4075526"/>
              <a:ext cx="770652" cy="952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4" name="Google Shape;188;p17">
              <a:extLst>
                <a:ext uri="{FF2B5EF4-FFF2-40B4-BE49-F238E27FC236}">
                  <a16:creationId xmlns:a16="http://schemas.microsoft.com/office/drawing/2014/main" id="{34B8A673-3011-6EA9-3869-AFD7BCF5C165}"/>
                </a:ext>
              </a:extLst>
            </p:cNvPr>
            <p:cNvCxnSpPr>
              <a:cxnSpLocks/>
            </p:cNvCxnSpPr>
            <p:nvPr/>
          </p:nvCxnSpPr>
          <p:spPr>
            <a:xfrm>
              <a:off x="4051491" y="2556632"/>
              <a:ext cx="0" cy="1508984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9" name="Google Shape;222;p17">
              <a:extLst>
                <a:ext uri="{FF2B5EF4-FFF2-40B4-BE49-F238E27FC236}">
                  <a16:creationId xmlns:a16="http://schemas.microsoft.com/office/drawing/2014/main" id="{ACB748B5-ABC5-AECC-8073-7CCEB20CE8F4}"/>
                </a:ext>
              </a:extLst>
            </p:cNvPr>
            <p:cNvCxnSpPr>
              <a:cxnSpLocks/>
            </p:cNvCxnSpPr>
            <p:nvPr/>
          </p:nvCxnSpPr>
          <p:spPr>
            <a:xfrm>
              <a:off x="4024501" y="2556632"/>
              <a:ext cx="860944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30" name="Google Shape;185;p17">
              <a:extLst>
                <a:ext uri="{FF2B5EF4-FFF2-40B4-BE49-F238E27FC236}">
                  <a16:creationId xmlns:a16="http://schemas.microsoft.com/office/drawing/2014/main" id="{C46DE1F0-0F78-34AC-C4D5-A6AD8F483C1E}"/>
                </a:ext>
              </a:extLst>
            </p:cNvPr>
            <p:cNvSpPr/>
            <p:nvPr/>
          </p:nvSpPr>
          <p:spPr>
            <a:xfrm>
              <a:off x="2062199" y="4689629"/>
              <a:ext cx="120337" cy="116568"/>
            </a:xfrm>
            <a:prstGeom prst="flowChartConnector">
              <a:avLst/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Группа 233">
            <a:extLst>
              <a:ext uri="{FF2B5EF4-FFF2-40B4-BE49-F238E27FC236}">
                <a16:creationId xmlns:a16="http://schemas.microsoft.com/office/drawing/2014/main" id="{7C069C30-EDFE-CEB3-0056-CE4F3435F27F}"/>
              </a:ext>
            </a:extLst>
          </p:cNvPr>
          <p:cNvGrpSpPr/>
          <p:nvPr/>
        </p:nvGrpSpPr>
        <p:grpSpPr>
          <a:xfrm>
            <a:off x="2627999" y="777907"/>
            <a:ext cx="614553" cy="566925"/>
            <a:chOff x="3814326" y="868438"/>
            <a:chExt cx="946209" cy="866514"/>
          </a:xfrm>
        </p:grpSpPr>
        <p:sp>
          <p:nvSpPr>
            <p:cNvPr id="233" name="Блок-схема: узел 232">
              <a:extLst>
                <a:ext uri="{FF2B5EF4-FFF2-40B4-BE49-F238E27FC236}">
                  <a16:creationId xmlns:a16="http://schemas.microsoft.com/office/drawing/2014/main" id="{A81D5B87-C9AB-273F-C8C8-307676F606D4}"/>
                </a:ext>
              </a:extLst>
            </p:cNvPr>
            <p:cNvSpPr/>
            <p:nvPr/>
          </p:nvSpPr>
          <p:spPr>
            <a:xfrm>
              <a:off x="3814326" y="868438"/>
              <a:ext cx="946209" cy="866514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32" name="Рисунок 231">
              <a:extLst>
                <a:ext uri="{FF2B5EF4-FFF2-40B4-BE49-F238E27FC236}">
                  <a16:creationId xmlns:a16="http://schemas.microsoft.com/office/drawing/2014/main" id="{0D0D18F8-815E-EB6D-F453-620449EA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0860" y="966514"/>
              <a:ext cx="679968" cy="679968"/>
            </a:xfrm>
            <a:prstGeom prst="rect">
              <a:avLst/>
            </a:prstGeom>
          </p:spPr>
        </p:pic>
      </p:grpSp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F013CABE-1279-73A6-F352-966C4389F6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355" y="3207992"/>
            <a:ext cx="3468496" cy="3468496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D18823A3-E52F-1881-F33C-0F375182BA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6892" y="5745204"/>
            <a:ext cx="953125" cy="865262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6205D03-D8DF-809E-1B14-BE7B6E6E47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02636" y="1140567"/>
            <a:ext cx="4465926" cy="4435993"/>
          </a:xfrm>
          <a:prstGeom prst="rect">
            <a:avLst/>
          </a:prstGeom>
        </p:spPr>
      </p:pic>
      <p:pic>
        <p:nvPicPr>
          <p:cNvPr id="207" name="Google Shape;207;p17"/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7169134" y="76274"/>
            <a:ext cx="1638717" cy="166815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A780506-A6AE-4B61-B307-6E89347BA425}"/>
</file>

<file path=customXml/itemProps2.xml><?xml version="1.0" encoding="utf-8"?>
<ds:datastoreItem xmlns:ds="http://schemas.openxmlformats.org/officeDocument/2006/customXml" ds:itemID="{38D3781E-21C3-4939-9A4D-87F9242198EA}"/>
</file>

<file path=customXml/itemProps3.xml><?xml version="1.0" encoding="utf-8"?>
<ds:datastoreItem xmlns:ds="http://schemas.openxmlformats.org/officeDocument/2006/customXml" ds:itemID="{1952B54C-FB4E-49EF-951C-B62DBB72C643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Альбина Бисенгалиева</cp:lastModifiedBy>
  <cp:revision>9</cp:revision>
  <dcterms:modified xsi:type="dcterms:W3CDTF">2025-12-23T19:37:23Z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