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60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90" name="Google Shape;190;p17"/>
          <p:cNvSpPr>
            <a:spLocks noChangeAspect="1"/>
          </p:cNvSpPr>
          <p:nvPr/>
        </p:nvSpPr>
        <p:spPr>
          <a:xfrm>
            <a:off x="5518777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87523" y="72085"/>
            <a:ext cx="1650781" cy="168763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sp>
        <p:nvSpPr>
          <p:cNvPr id="10" name="Google Shape;190;p17">
            <a:extLst>
              <a:ext uri="{FF2B5EF4-FFF2-40B4-BE49-F238E27FC236}">
                <a16:creationId xmlns:a16="http://schemas.microsoft.com/office/drawing/2014/main" id="{E176DACA-FD15-426E-F21C-CD5E52BECF2A}"/>
              </a:ext>
            </a:extLst>
          </p:cNvPr>
          <p:cNvSpPr>
            <a:spLocks noChangeAspect="1"/>
          </p:cNvSpPr>
          <p:nvPr/>
        </p:nvSpPr>
        <p:spPr>
          <a:xfrm>
            <a:off x="7187230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0;p17">
            <a:extLst>
              <a:ext uri="{FF2B5EF4-FFF2-40B4-BE49-F238E27FC236}">
                <a16:creationId xmlns:a16="http://schemas.microsoft.com/office/drawing/2014/main" id="{4ADBAD38-4CAD-65DC-73EF-ED106ACFB282}"/>
              </a:ext>
            </a:extLst>
          </p:cNvPr>
          <p:cNvSpPr>
            <a:spLocks noChangeAspect="1"/>
          </p:cNvSpPr>
          <p:nvPr/>
        </p:nvSpPr>
        <p:spPr>
          <a:xfrm>
            <a:off x="8855683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0;p17">
            <a:extLst>
              <a:ext uri="{FF2B5EF4-FFF2-40B4-BE49-F238E27FC236}">
                <a16:creationId xmlns:a16="http://schemas.microsoft.com/office/drawing/2014/main" id="{9F50923D-1559-2EC5-49DD-32D8D893D7BD}"/>
              </a:ext>
            </a:extLst>
          </p:cNvPr>
          <p:cNvSpPr>
            <a:spLocks noChangeAspect="1"/>
          </p:cNvSpPr>
          <p:nvPr/>
        </p:nvSpPr>
        <p:spPr>
          <a:xfrm>
            <a:off x="3850324" y="122638"/>
            <a:ext cx="1584000" cy="1577772"/>
          </a:xfrm>
          <a:prstGeom prst="roundRect">
            <a:avLst>
              <a:gd name="adj" fmla="val 16667"/>
            </a:avLst>
          </a:prstGeom>
          <a:blipFill dpi="0" rotWithShape="1">
            <a:blip r:embed="rId9">
              <a:alphaModFix amt="98000"/>
            </a:blip>
            <a:srcRect/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7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3784191" y="75662"/>
            <a:ext cx="1680964" cy="167688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206" name="Google Shape;206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7" y="78611"/>
            <a:ext cx="1663185" cy="1658693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219" name="Google Shape;219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500458" y="1775006"/>
            <a:ext cx="1650780" cy="1627040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84190" y="1776883"/>
            <a:ext cx="1678873" cy="1650561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86977" y="5061974"/>
            <a:ext cx="1681245" cy="1652496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7" y="1766889"/>
            <a:ext cx="1663185" cy="163515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802491" y="3439021"/>
            <a:ext cx="1668452" cy="159243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133" y="1766890"/>
            <a:ext cx="1638717" cy="163515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95890" y="3427444"/>
            <a:ext cx="1654720" cy="1604016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019" y="3428230"/>
            <a:ext cx="1663187" cy="160322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55682" y="3428130"/>
            <a:ext cx="1639711" cy="160248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83584" y="5060200"/>
            <a:ext cx="1654720" cy="1654270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132" y="5066427"/>
            <a:ext cx="1651023" cy="164611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55682" y="5060200"/>
            <a:ext cx="1639711" cy="1646114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395518" y="186589"/>
            <a:ext cx="2007610" cy="1852411"/>
            <a:chOff x="1775048" y="-88143"/>
            <a:chExt cx="7105189" cy="6623046"/>
          </a:xfrm>
        </p:grpSpPr>
        <p:sp>
          <p:nvSpPr>
            <p:cNvPr id="156" name="Google Shape;156;p17"/>
            <p:cNvSpPr/>
            <p:nvPr/>
          </p:nvSpPr>
          <p:spPr>
            <a:xfrm>
              <a:off x="1775048" y="-8814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3551345" y="-88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5327643" y="-88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7103940" y="-88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781572-1137-F353-33C7-CA38FA70F3A7}"/>
              </a:ext>
            </a:extLst>
          </p:cNvPr>
          <p:cNvGrpSpPr/>
          <p:nvPr/>
        </p:nvGrpSpPr>
        <p:grpSpPr>
          <a:xfrm>
            <a:off x="327082" y="442578"/>
            <a:ext cx="1820580" cy="1350686"/>
            <a:chOff x="110623" y="2176664"/>
            <a:chExt cx="2808320" cy="2214023"/>
          </a:xfrm>
        </p:grpSpPr>
        <p:cxnSp>
          <p:nvCxnSpPr>
            <p:cNvPr id="184" name="Google Shape;184;p17"/>
            <p:cNvCxnSpPr>
              <a:cxnSpLocks/>
            </p:cNvCxnSpPr>
            <p:nvPr/>
          </p:nvCxnSpPr>
          <p:spPr>
            <a:xfrm>
              <a:off x="216790" y="2234948"/>
              <a:ext cx="1193700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6" name="Google Shape;186;p17"/>
            <p:cNvCxnSpPr/>
            <p:nvPr/>
          </p:nvCxnSpPr>
          <p:spPr>
            <a:xfrm>
              <a:off x="1400436" y="2206847"/>
              <a:ext cx="0" cy="778753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7" name="Google Shape;187;p17"/>
            <p:cNvCxnSpPr/>
            <p:nvPr/>
          </p:nvCxnSpPr>
          <p:spPr>
            <a:xfrm rot="10800000" flipH="1">
              <a:off x="1367528" y="2934490"/>
              <a:ext cx="1528138" cy="10863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88" name="Google Shape;188;p17"/>
            <p:cNvCxnSpPr/>
            <p:nvPr/>
          </p:nvCxnSpPr>
          <p:spPr>
            <a:xfrm>
              <a:off x="2901173" y="2918669"/>
              <a:ext cx="12263" cy="1472018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2" name="Google Shape;222;p17"/>
            <p:cNvCxnSpPr/>
            <p:nvPr/>
          </p:nvCxnSpPr>
          <p:spPr>
            <a:xfrm flipH="1">
              <a:off x="2137580" y="4360758"/>
              <a:ext cx="781363" cy="832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85" name="Google Shape;185;p17"/>
            <p:cNvSpPr/>
            <p:nvPr/>
          </p:nvSpPr>
          <p:spPr>
            <a:xfrm>
              <a:off x="110623" y="2176664"/>
              <a:ext cx="120337" cy="116568"/>
            </a:xfrm>
            <a:prstGeom prst="flowChartConnector">
              <a:avLst/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8FE5B421-7E80-C409-1C98-8FA063935359}"/>
              </a:ext>
            </a:extLst>
          </p:cNvPr>
          <p:cNvGrpSpPr/>
          <p:nvPr/>
        </p:nvGrpSpPr>
        <p:grpSpPr>
          <a:xfrm>
            <a:off x="336015" y="442579"/>
            <a:ext cx="1752417" cy="1381556"/>
            <a:chOff x="2062199" y="2556632"/>
            <a:chExt cx="2823246" cy="2249565"/>
          </a:xfrm>
        </p:grpSpPr>
        <p:cxnSp>
          <p:nvCxnSpPr>
            <p:cNvPr id="152" name="Google Shape;186;p17">
              <a:extLst>
                <a:ext uri="{FF2B5EF4-FFF2-40B4-BE49-F238E27FC236}">
                  <a16:creationId xmlns:a16="http://schemas.microsoft.com/office/drawing/2014/main" id="{173CB845-FA99-C09C-2393-650CBE3E0B2B}"/>
                </a:ext>
              </a:extLst>
            </p:cNvPr>
            <p:cNvCxnSpPr>
              <a:cxnSpLocks/>
            </p:cNvCxnSpPr>
            <p:nvPr/>
          </p:nvCxnSpPr>
          <p:spPr>
            <a:xfrm>
              <a:off x="3283087" y="4043549"/>
              <a:ext cx="0" cy="71186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1" name="Google Shape;184;p17">
              <a:extLst>
                <a:ext uri="{FF2B5EF4-FFF2-40B4-BE49-F238E27FC236}">
                  <a16:creationId xmlns:a16="http://schemas.microsoft.com/office/drawing/2014/main" id="{C83C4692-3E0C-0ABF-114F-07D8A161A37F}"/>
                </a:ext>
              </a:extLst>
            </p:cNvPr>
            <p:cNvCxnSpPr>
              <a:cxnSpLocks/>
            </p:cNvCxnSpPr>
            <p:nvPr/>
          </p:nvCxnSpPr>
          <p:spPr>
            <a:xfrm>
              <a:off x="2182536" y="4747913"/>
              <a:ext cx="1130069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3" name="Google Shape;187;p17">
              <a:extLst>
                <a:ext uri="{FF2B5EF4-FFF2-40B4-BE49-F238E27FC236}">
                  <a16:creationId xmlns:a16="http://schemas.microsoft.com/office/drawing/2014/main" id="{0545EEB3-C4A5-D072-7722-89877864B099}"/>
                </a:ext>
              </a:extLst>
            </p:cNvPr>
            <p:cNvCxnSpPr>
              <a:cxnSpLocks/>
            </p:cNvCxnSpPr>
            <p:nvPr/>
          </p:nvCxnSpPr>
          <p:spPr>
            <a:xfrm>
              <a:off x="3304482" y="4075526"/>
              <a:ext cx="770652" cy="952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54" name="Google Shape;188;p17">
              <a:extLst>
                <a:ext uri="{FF2B5EF4-FFF2-40B4-BE49-F238E27FC236}">
                  <a16:creationId xmlns:a16="http://schemas.microsoft.com/office/drawing/2014/main" id="{34B8A673-3011-6EA9-3869-AFD7BCF5C165}"/>
                </a:ext>
              </a:extLst>
            </p:cNvPr>
            <p:cNvCxnSpPr>
              <a:cxnSpLocks/>
            </p:cNvCxnSpPr>
            <p:nvPr/>
          </p:nvCxnSpPr>
          <p:spPr>
            <a:xfrm>
              <a:off x="4051491" y="2556632"/>
              <a:ext cx="0" cy="1508984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9" name="Google Shape;222;p17">
              <a:extLst>
                <a:ext uri="{FF2B5EF4-FFF2-40B4-BE49-F238E27FC236}">
                  <a16:creationId xmlns:a16="http://schemas.microsoft.com/office/drawing/2014/main" id="{ACB748B5-ABC5-AECC-8073-7CCEB20CE8F4}"/>
                </a:ext>
              </a:extLst>
            </p:cNvPr>
            <p:cNvCxnSpPr>
              <a:cxnSpLocks/>
            </p:cNvCxnSpPr>
            <p:nvPr/>
          </p:nvCxnSpPr>
          <p:spPr>
            <a:xfrm>
              <a:off x="4024501" y="2556632"/>
              <a:ext cx="860944" cy="0"/>
            </a:xfrm>
            <a:prstGeom prst="straightConnector1">
              <a:avLst/>
            </a:prstGeom>
            <a:noFill/>
            <a:ln w="571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30" name="Google Shape;185;p17">
              <a:extLst>
                <a:ext uri="{FF2B5EF4-FFF2-40B4-BE49-F238E27FC236}">
                  <a16:creationId xmlns:a16="http://schemas.microsoft.com/office/drawing/2014/main" id="{C46DE1F0-0F78-34AC-C4D5-A6AD8F483C1E}"/>
                </a:ext>
              </a:extLst>
            </p:cNvPr>
            <p:cNvSpPr/>
            <p:nvPr/>
          </p:nvSpPr>
          <p:spPr>
            <a:xfrm>
              <a:off x="2062199" y="4689629"/>
              <a:ext cx="120337" cy="116568"/>
            </a:xfrm>
            <a:prstGeom prst="flowChartConnector">
              <a:avLst/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Группа 233">
            <a:extLst>
              <a:ext uri="{FF2B5EF4-FFF2-40B4-BE49-F238E27FC236}">
                <a16:creationId xmlns:a16="http://schemas.microsoft.com/office/drawing/2014/main" id="{7C069C30-EDFE-CEB3-0056-CE4F3435F27F}"/>
              </a:ext>
            </a:extLst>
          </p:cNvPr>
          <p:cNvGrpSpPr/>
          <p:nvPr/>
        </p:nvGrpSpPr>
        <p:grpSpPr>
          <a:xfrm>
            <a:off x="2627999" y="777907"/>
            <a:ext cx="614553" cy="566925"/>
            <a:chOff x="3814326" y="868438"/>
            <a:chExt cx="946209" cy="866514"/>
          </a:xfrm>
        </p:grpSpPr>
        <p:sp>
          <p:nvSpPr>
            <p:cNvPr id="233" name="Блок-схема: узел 232">
              <a:extLst>
                <a:ext uri="{FF2B5EF4-FFF2-40B4-BE49-F238E27FC236}">
                  <a16:creationId xmlns:a16="http://schemas.microsoft.com/office/drawing/2014/main" id="{A81D5B87-C9AB-273F-C8C8-307676F606D4}"/>
                </a:ext>
              </a:extLst>
            </p:cNvPr>
            <p:cNvSpPr/>
            <p:nvPr/>
          </p:nvSpPr>
          <p:spPr>
            <a:xfrm>
              <a:off x="3814326" y="868438"/>
              <a:ext cx="946209" cy="866514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32" name="Рисунок 231">
              <a:extLst>
                <a:ext uri="{FF2B5EF4-FFF2-40B4-BE49-F238E27FC236}">
                  <a16:creationId xmlns:a16="http://schemas.microsoft.com/office/drawing/2014/main" id="{0D0D18F8-815E-EB6D-F453-620449EA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0860" y="966514"/>
              <a:ext cx="679968" cy="679968"/>
            </a:xfrm>
            <a:prstGeom prst="rect">
              <a:avLst/>
            </a:prstGeom>
          </p:spPr>
        </p:pic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355" y="3207992"/>
            <a:ext cx="3468496" cy="3468496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02636" y="1140567"/>
            <a:ext cx="4465926" cy="4435993"/>
          </a:xfrm>
          <a:prstGeom prst="rect">
            <a:avLst/>
          </a:prstGeom>
        </p:spPr>
      </p:pic>
      <p:pic>
        <p:nvPicPr>
          <p:cNvPr id="207" name="Google Shape;207;p17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7169134" y="76274"/>
            <a:ext cx="1638717" cy="166815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8138941-7604-4955-B648-7D71637A7744}"/>
</file>

<file path=customXml/itemProps2.xml><?xml version="1.0" encoding="utf-8"?>
<ds:datastoreItem xmlns:ds="http://schemas.openxmlformats.org/officeDocument/2006/customXml" ds:itemID="{64AFF7D9-9E66-492E-86F3-F8A1CE3834B9}"/>
</file>

<file path=customXml/itemProps3.xml><?xml version="1.0" encoding="utf-8"?>
<ds:datastoreItem xmlns:ds="http://schemas.openxmlformats.org/officeDocument/2006/customXml" ds:itemID="{3AF76175-7C5E-416F-AB14-47A8B6A0FD7D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Альбина Бисенгалиева</cp:lastModifiedBy>
  <cp:revision>9</cp:revision>
  <dcterms:modified xsi:type="dcterms:W3CDTF">2025-12-23T19:30:33Z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