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9"/>
          <a:stretch/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615"/>
          <a:stretch/>
        </p:blipFill>
        <p:spPr>
          <a:xfrm>
            <a:off x="0" y="-127088"/>
            <a:ext cx="5472375" cy="7049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3492479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22359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248889" y="3358743"/>
            <a:ext cx="2752724" cy="2752724"/>
            <a:chOff x="4748424" y="1316078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4" y="1316078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280414" y="3385076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97" y="616681"/>
              <a:ext cx="1149964" cy="114996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282997" y="3385076"/>
            <a:ext cx="2752724" cy="2752724"/>
            <a:chOff x="4579098" y="177428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98" y="177428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15" y="2896080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277831" y="3401161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233158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285580" y="3382738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70" y="3286839"/>
              <a:ext cx="1229404" cy="122940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263107" y="3412145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83" y="289818"/>
              <a:ext cx="1140807" cy="1140807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281085" y="3388230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904" y="633963"/>
              <a:ext cx="1127343" cy="11273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297211" y="3377166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84" y="3129633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308842" y="3391542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312" y="1934321"/>
              <a:ext cx="1120520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308842" y="3379875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099" y="2985880"/>
              <a:ext cx="1069331" cy="106933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695" y="5822728"/>
            <a:ext cx="1196363" cy="10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0987" y="238005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1"/>
          <a:stretch/>
        </p:blipFill>
        <p:spPr>
          <a:xfrm>
            <a:off x="4807542" y="5769864"/>
            <a:ext cx="3524250" cy="12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9701 -0.23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3733 -0.41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6132 -0.4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3906 -0.07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9661 -0.1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0787 L -0.45976 0.117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8789 -0.2620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3034 -0.607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946 0.1326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069 -0.07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7500AC5-A4DD-4FE6-A51C-4C13C18BC7AB}"/>
</file>

<file path=customXml/itemProps2.xml><?xml version="1.0" encoding="utf-8"?>
<ds:datastoreItem xmlns:ds="http://schemas.openxmlformats.org/officeDocument/2006/customXml" ds:itemID="{FF9426EA-782F-4079-92E1-1ACA587C69F0}"/>
</file>

<file path=customXml/itemProps3.xml><?xml version="1.0" encoding="utf-8"?>
<ds:datastoreItem xmlns:ds="http://schemas.openxmlformats.org/officeDocument/2006/customXml" ds:itemID="{5CB6CDBC-A4A6-4E07-8CCC-9582526A96A2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2025-12-15T13:54:31Z</dcterms:created>
  <dcterms:modified xsi:type="dcterms:W3CDTF">2025-12-23T16:02:21Z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