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9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6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4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9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2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412A-1404-41B2-8961-C3AEFE26DC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6FA59-7038-4CEC-88DB-159D3C51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071115" y="680475"/>
            <a:ext cx="6198577" cy="515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313432" y="836610"/>
            <a:ext cx="5843016" cy="4645252"/>
            <a:chOff x="2163436" y="253169"/>
            <a:chExt cx="5843016" cy="46452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91" y="253169"/>
              <a:ext cx="3892429" cy="38924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63436" y="4498311"/>
              <a:ext cx="5843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анни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новий ро…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евий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овковий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…арф.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46148" y="5040638"/>
            <a:ext cx="42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3980" y="5055742"/>
            <a:ext cx="42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3447" y="5033788"/>
            <a:ext cx="29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5635" y="5044063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302177" y="1045464"/>
            <a:ext cx="6032460" cy="4526290"/>
            <a:chOff x="2154171" y="820507"/>
            <a:chExt cx="6032460" cy="452629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9" b="11594"/>
            <a:stretch/>
          </p:blipFill>
          <p:spPr>
            <a:xfrm>
              <a:off x="2761958" y="820507"/>
              <a:ext cx="4673287" cy="37015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54171" y="4977465"/>
              <a:ext cx="603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По…е…на 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ина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поспі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ає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виклик.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44714" y="5137305"/>
            <a:ext cx="35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9124" y="5137305"/>
            <a:ext cx="38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2477" y="5130480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9111" y="5137305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02177" y="713206"/>
            <a:ext cx="5757672" cy="4848212"/>
            <a:chOff x="2302177" y="713206"/>
            <a:chExt cx="5757672" cy="4848212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289" y="713206"/>
              <a:ext cx="4078224" cy="407822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302177" y="5161308"/>
              <a:ext cx="5757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анна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ає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убу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алку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18584" y="5121530"/>
            <a:ext cx="42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2495" y="5119441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7785" y="5121530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5354" y="5134560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469159" y="876331"/>
            <a:ext cx="5423707" cy="4557567"/>
            <a:chOff x="2469159" y="876331"/>
            <a:chExt cx="5423707" cy="455756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765" y="876331"/>
              <a:ext cx="3963827" cy="396382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86" y="1595893"/>
              <a:ext cx="1863932" cy="1863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2469159" y="5064566"/>
              <a:ext cx="5423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 …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афі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ать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…</a:t>
              </a:r>
              <a:r>
                <a:rPr lang="uk-U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ахи</a:t>
              </a:r>
              <a:r>
                <a:rPr lang="uk-U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45878" y="5003479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3134" y="4997344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60562" y="4999362"/>
            <a:ext cx="35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439595" y="671169"/>
            <a:ext cx="5590689" cy="4690194"/>
            <a:chOff x="2439595" y="671169"/>
            <a:chExt cx="5590689" cy="469019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628" y="671169"/>
              <a:ext cx="3848100" cy="38481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439595" y="4961253"/>
              <a:ext cx="5590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Мі…а  ловить  сні…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инки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руками.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77367" y="4923755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0099" y="4926643"/>
            <a:ext cx="35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145702" y="765951"/>
            <a:ext cx="6049397" cy="4669682"/>
            <a:chOff x="2145702" y="765951"/>
            <a:chExt cx="6049397" cy="4669682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924" y="765951"/>
              <a:ext cx="4066029" cy="406602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145702" y="5035523"/>
              <a:ext cx="6049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Мама спекла ватру…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та зробила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еле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60821" y="4998751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5852" y="4992081"/>
            <a:ext cx="35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441655" y="1168284"/>
            <a:ext cx="5369381" cy="4263565"/>
            <a:chOff x="2441655" y="1168284"/>
            <a:chExt cx="5369381" cy="426356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425" y="1168284"/>
              <a:ext cx="4995535" cy="333035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441655" y="5031739"/>
              <a:ext cx="5369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 ми…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ироке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лі…ко.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4279" y="4981810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0247" y="4988415"/>
            <a:ext cx="3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7010" y="4995668"/>
            <a:ext cx="35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47" y="1272913"/>
            <a:ext cx="4728809" cy="489392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3" y="5699081"/>
            <a:ext cx="1030498" cy="93550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63" y="3239734"/>
            <a:ext cx="2927098" cy="292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/>
      <p:bldP spid="10" grpId="1"/>
      <p:bldP spid="11" grpId="0"/>
      <p:bldP spid="11" grpId="1"/>
      <p:bldP spid="19" grpId="0"/>
      <p:bldP spid="19" grpId="1"/>
      <p:bldP spid="20" grpId="0"/>
      <p:bldP spid="20" grpId="1"/>
      <p:bldP spid="25" grpId="0"/>
      <p:bldP spid="25" grpId="1"/>
      <p:bldP spid="26" grpId="0"/>
      <p:bldP spid="26" grpId="1"/>
      <p:bldP spid="18" grpId="0"/>
      <p:bldP spid="18" grpId="1"/>
      <p:bldP spid="17" grpId="0"/>
      <p:bldP spid="17" grpId="1"/>
      <p:bldP spid="7" grpId="0"/>
      <p:bldP spid="7" grpId="1"/>
      <p:bldP spid="16" grpId="0"/>
      <p:bldP spid="16" grpId="1"/>
      <p:bldP spid="15" grpId="0"/>
      <p:bldP spid="15" grpId="1"/>
      <p:bldP spid="14" grpId="0"/>
      <p:bldP spid="14" grpId="1"/>
      <p:bldP spid="35" grpId="0"/>
      <p:bldP spid="35" grpId="1"/>
      <p:bldP spid="36" grpId="0"/>
      <p:bldP spid="36" grpId="1"/>
      <p:bldP spid="38" grpId="0"/>
      <p:bldP spid="38" grpId="1"/>
      <p:bldP spid="34" grpId="0"/>
      <p:bldP spid="34" grpId="1"/>
      <p:bldP spid="37" grpId="0"/>
      <p:bldP spid="37" grpId="1"/>
      <p:bldP spid="13" grpId="0"/>
      <p:bldP spid="13" grpId="1"/>
      <p:bldP spid="24" grpId="0"/>
      <p:bldP spid="24" grpId="1"/>
      <p:bldP spid="12" grpId="0"/>
      <p:bldP spid="12" grpId="1"/>
      <p:bldP spid="48" grpId="0"/>
      <p:bldP spid="4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07D76D-F58E-470C-A8FE-74D4A0D5CBE4}"/>
</file>

<file path=customXml/itemProps2.xml><?xml version="1.0" encoding="utf-8"?>
<ds:datastoreItem xmlns:ds="http://schemas.openxmlformats.org/officeDocument/2006/customXml" ds:itemID="{28EBDC69-E594-483B-92BF-1482F9561498}"/>
</file>

<file path=customXml/itemProps3.xml><?xml version="1.0" encoding="utf-8"?>
<ds:datastoreItem xmlns:ds="http://schemas.openxmlformats.org/officeDocument/2006/customXml" ds:itemID="{DB127ABC-2291-45EC-AD11-5ACFBE64A47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Широкоэкранный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2025-12-23T10:29:40Z</dcterms:created>
  <dcterms:modified xsi:type="dcterms:W3CDTF">2025-12-23T10:30:47Z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