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2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4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6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6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9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6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3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3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5B35-DFB5-4757-8853-0B4A4E3F8DC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8A36-0AB1-47B5-9290-A6442B06B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6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27737" y="780706"/>
            <a:ext cx="6198577" cy="5245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857498" y="1021106"/>
            <a:ext cx="4739053" cy="4673302"/>
            <a:chOff x="2650880" y="253169"/>
            <a:chExt cx="4739053" cy="46733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20" b="94336" l="4883" r="95313">
                          <a14:foregroundMark x1="16211" y1="45996" x2="16211" y2="45996"/>
                          <a14:backgroundMark x1="26855" y1="11133" x2="32129" y2="10742"/>
                          <a14:backgroundMark x1="16699" y1="51270" x2="15430" y2="51270"/>
                          <a14:backgroundMark x1="15430" y1="73145" x2="17383" y2="72949"/>
                          <a14:backgroundMark x1="15625" y1="67676" x2="12598" y2="63574"/>
                          <a14:backgroundMark x1="11719" y1="83789" x2="15430" y2="848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9" t="7442" r="5274" b="5419"/>
            <a:stretch/>
          </p:blipFill>
          <p:spPr>
            <a:xfrm>
              <a:off x="3011254" y="253169"/>
              <a:ext cx="4018303" cy="38924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50880" y="4526361"/>
              <a:ext cx="4739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ко…ка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греется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око…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ке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82492" y="5251812"/>
            <a:ext cx="35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0985" y="5251812"/>
            <a:ext cx="34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3023" y="5252475"/>
            <a:ext cx="438193" cy="39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04160" y="912404"/>
            <a:ext cx="4739053" cy="4697161"/>
            <a:chOff x="2768109" y="253169"/>
            <a:chExt cx="4739053" cy="469716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91" y="253169"/>
              <a:ext cx="3892429" cy="38924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768109" y="4337918"/>
              <a:ext cx="4739053" cy="61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Малы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ловит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сне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инки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70630" y="5162473"/>
            <a:ext cx="413788" cy="39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0834" y="5162473"/>
            <a:ext cx="35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786929" y="898867"/>
            <a:ext cx="4739053" cy="4764377"/>
            <a:chOff x="2712426" y="253169"/>
            <a:chExt cx="4739053" cy="476437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91" y="253169"/>
              <a:ext cx="3892429" cy="389242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712426" y="4309660"/>
              <a:ext cx="47390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Серё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…и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есть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бума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ная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игру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95140" y="5128992"/>
            <a:ext cx="35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5565" y="5117169"/>
            <a:ext cx="317072" cy="41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8986" y="5128992"/>
            <a:ext cx="4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833591" y="877394"/>
            <a:ext cx="4739053" cy="4579442"/>
            <a:chOff x="2725616" y="253169"/>
            <a:chExt cx="4739053" cy="457944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91" y="253169"/>
              <a:ext cx="3892429" cy="38924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725616" y="4220199"/>
              <a:ext cx="4739053" cy="61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анны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новый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елковый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…арф.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44295" y="5020593"/>
            <a:ext cx="35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4147" y="5014811"/>
            <a:ext cx="413788" cy="39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6808" y="5006010"/>
            <a:ext cx="413788" cy="39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931514" y="806090"/>
            <a:ext cx="4739053" cy="4645777"/>
            <a:chOff x="2747595" y="253169"/>
            <a:chExt cx="4739053" cy="46457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6" b="100000" l="1497" r="100000">
                          <a14:foregroundMark x1="32834" y1="16898" x2="40749" y2="21390"/>
                          <a14:foregroundMark x1="19679" y1="65455" x2="19679" y2="65455"/>
                          <a14:foregroundMark x1="18824" y1="72299" x2="19037" y2="71551"/>
                          <a14:foregroundMark x1="17647" y1="14225" x2="19251" y2="14011"/>
                          <a14:foregroundMark x1="17861" y1="8984" x2="17861" y2="8984"/>
                          <a14:backgroundMark x1="26952" y1="12193" x2="26952" y2="12193"/>
                          <a14:backgroundMark x1="25561" y1="13262" x2="23316" y2="16471"/>
                          <a14:backgroundMark x1="38503" y1="4492" x2="43209" y2="4706"/>
                          <a14:backgroundMark x1="42995" y1="7914" x2="45027" y2="11444"/>
                          <a14:backgroundMark x1="46631" y1="11979" x2="53583" y2="11016"/>
                          <a14:backgroundMark x1="55829" y1="9198" x2="60107" y2="11979"/>
                          <a14:backgroundMark x1="60107" y1="14011" x2="61070" y2="19144"/>
                          <a14:backgroundMark x1="59251" y1="23422" x2="59251" y2="29519"/>
                          <a14:backgroundMark x1="57861" y1="31872" x2="56043" y2="36364"/>
                          <a14:backgroundMark x1="58396" y1="40856" x2="61070" y2="42888"/>
                          <a14:backgroundMark x1="59251" y1="46310" x2="56791" y2="51444"/>
                          <a14:backgroundMark x1="56364" y1="51658" x2="49947" y2="59786"/>
                          <a14:backgroundMark x1="51765" y1="62781" x2="53583" y2="66203"/>
                          <a14:backgroundMark x1="52299" y1="67487" x2="47273" y2="71123"/>
                          <a14:backgroundMark x1="42032" y1="69947" x2="36898" y2="67701"/>
                          <a14:backgroundMark x1="35080" y1="67273" x2="33048" y2="66845"/>
                          <a14:backgroundMark x1="30588" y1="68235" x2="27807" y2="72513"/>
                          <a14:backgroundMark x1="24706" y1="73797" x2="16578" y2="75829"/>
                          <a14:backgroundMark x1="9519" y1="81283" x2="7273" y2="85561"/>
                          <a14:backgroundMark x1="6631" y1="90374" x2="11123" y2="93690"/>
                          <a14:backgroundMark x1="15401" y1="95508" x2="35080" y2="97326"/>
                          <a14:backgroundMark x1="42567" y1="97112" x2="59465" y2="96684"/>
                          <a14:backgroundMark x1="68556" y1="97754" x2="84064" y2="95722"/>
                          <a14:backgroundMark x1="91979" y1="94866" x2="95187" y2="88770"/>
                          <a14:backgroundMark x1="95187" y1="86952" x2="90695" y2="79893"/>
                          <a14:backgroundMark x1="89305" y1="76364" x2="91979" y2="70695"/>
                          <a14:backgroundMark x1="90909" y1="67701" x2="84813" y2="64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91" y="253169"/>
              <a:ext cx="3892429" cy="389242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747595" y="4286534"/>
              <a:ext cx="4739053" cy="61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Летом на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айке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прыгают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лягу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70334" y="5005347"/>
            <a:ext cx="36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4868" y="4995664"/>
            <a:ext cx="35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58853" y="870059"/>
            <a:ext cx="4739053" cy="4975395"/>
            <a:chOff x="2712426" y="253169"/>
            <a:chExt cx="4739053" cy="49753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91" y="253169"/>
              <a:ext cx="3892429" cy="389242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12426" y="4000599"/>
              <a:ext cx="4739053" cy="122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Мама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испекла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ватру…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сделала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раду…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ное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еле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08958" y="5405457"/>
            <a:ext cx="43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50688" y="5395774"/>
            <a:ext cx="35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86477" y="4783923"/>
            <a:ext cx="413788" cy="39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5651922"/>
            <a:ext cx="1135654" cy="10309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54" y="1195945"/>
            <a:ext cx="4728809" cy="48939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10" y="3266480"/>
            <a:ext cx="2927098" cy="292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  <p:bldP spid="21" grpId="0"/>
      <p:bldP spid="21" grpId="1"/>
      <p:bldP spid="25" grpId="0"/>
      <p:bldP spid="25" grpId="1"/>
      <p:bldP spid="26" grpId="0"/>
      <p:bldP spid="26" grpId="1"/>
      <p:bldP spid="27" grpId="0"/>
      <p:bldP spid="27" grpId="1"/>
      <p:bldP spid="31" grpId="0"/>
      <p:bldP spid="31" grpId="1"/>
      <p:bldP spid="32" grpId="0"/>
      <p:bldP spid="32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6A38F51-14A3-4292-BB92-F115F4E15E79}"/>
</file>

<file path=customXml/itemProps2.xml><?xml version="1.0" encoding="utf-8"?>
<ds:datastoreItem xmlns:ds="http://schemas.openxmlformats.org/officeDocument/2006/customXml" ds:itemID="{FF5DDC6D-9EE7-4FA3-98AD-EB230C485911}"/>
</file>

<file path=customXml/itemProps3.xml><?xml version="1.0" encoding="utf-8"?>
<ds:datastoreItem xmlns:ds="http://schemas.openxmlformats.org/officeDocument/2006/customXml" ds:itemID="{71C6ECB2-2564-46DF-80DE-1B77E0AAE5E4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2025-12-21T17:34:43Z</dcterms:created>
  <dcterms:modified xsi:type="dcterms:W3CDTF">2025-12-23T14:49:57Z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