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8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2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6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99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4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7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0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2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6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54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43D12-7C4F-456D-964D-46B736C1B5B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1B49F-C65C-4EB3-9433-9B5056FF9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1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.jpg"/><Relationship Id="rId26" Type="http://schemas.openxmlformats.org/officeDocument/2006/relationships/image" Target="../media/image9.jpeg"/><Relationship Id="rId3" Type="http://schemas.microsoft.com/office/2007/relationships/media" Target="../media/media2.mp3"/><Relationship Id="rId21" Type="http://schemas.openxmlformats.org/officeDocument/2006/relationships/image" Target="../media/image4.jpe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8.jpe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3.jpeg"/><Relationship Id="rId29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7.jpe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6.jpeg"/><Relationship Id="rId28" Type="http://schemas.openxmlformats.org/officeDocument/2006/relationships/image" Target="../media/image11.png"/><Relationship Id="rId10" Type="http://schemas.openxmlformats.org/officeDocument/2006/relationships/audio" Target="../media/media5.mp3"/><Relationship Id="rId19" Type="http://schemas.openxmlformats.org/officeDocument/2006/relationships/image" Target="../media/image2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5.jpeg"/><Relationship Id="rId27" Type="http://schemas.openxmlformats.org/officeDocument/2006/relationships/image" Target="../media/image10.png"/><Relationship Id="rId3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34"/>
            <a:ext cx="12192000" cy="68690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939" y="1444038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5" y="3618202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75" y="3686419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85" y="3686419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68" y="1462315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304" y="3624924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2" y="1462315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29" y="1462315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zvuk-vesennej-kapeli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900726" y="1874952"/>
            <a:ext cx="487363" cy="487363"/>
          </a:xfrm>
          <a:prstGeom prst="rect">
            <a:avLst/>
          </a:prstGeom>
        </p:spPr>
      </p:pic>
      <p:pic>
        <p:nvPicPr>
          <p:cNvPr id="14" name="река птицы лес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873295" y="2458276"/>
            <a:ext cx="487363" cy="487363"/>
          </a:xfrm>
          <a:prstGeom prst="rect">
            <a:avLst/>
          </a:prstGeom>
        </p:spPr>
      </p:pic>
      <p:pic>
        <p:nvPicPr>
          <p:cNvPr id="15" name="дождь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883504" y="3041600"/>
            <a:ext cx="487363" cy="487363"/>
          </a:xfrm>
          <a:prstGeom prst="rect">
            <a:avLst/>
          </a:prstGeom>
        </p:spPr>
      </p:pic>
      <p:pic>
        <p:nvPicPr>
          <p:cNvPr id="16" name="-30 чел идет по снег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900727" y="3624924"/>
            <a:ext cx="487363" cy="487363"/>
          </a:xfrm>
          <a:prstGeom prst="rect">
            <a:avLst/>
          </a:prstGeom>
        </p:spPr>
      </p:pic>
      <p:pic>
        <p:nvPicPr>
          <p:cNvPr id="17" name="град с дождем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900727" y="4208248"/>
            <a:ext cx="487363" cy="487363"/>
          </a:xfrm>
          <a:prstGeom prst="rect">
            <a:avLst/>
          </a:prstGeom>
        </p:spPr>
      </p:pic>
      <p:pic>
        <p:nvPicPr>
          <p:cNvPr id="19" name="дворник подметает листья осень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883504" y="5374896"/>
            <a:ext cx="487363" cy="487363"/>
          </a:xfrm>
          <a:prstGeom prst="rect">
            <a:avLst/>
          </a:prstGeom>
        </p:spPr>
      </p:pic>
      <p:pic>
        <p:nvPicPr>
          <p:cNvPr id="20" name="вьюг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883504" y="5958220"/>
            <a:ext cx="487363" cy="487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5" y="5618578"/>
            <a:ext cx="1152334" cy="11666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02" y="140323"/>
            <a:ext cx="2096049" cy="22219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85" y="3405573"/>
            <a:ext cx="2080846" cy="2080846"/>
          </a:xfrm>
          <a:prstGeom prst="rect">
            <a:avLst/>
          </a:prstGeom>
        </p:spPr>
      </p:pic>
      <p:pic>
        <p:nvPicPr>
          <p:cNvPr id="4" name="море и чайки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883503" y="48081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2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600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397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59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353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393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479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608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EB09AC8-0AF3-43ED-991F-1C9254EE3EC8}"/>
</file>

<file path=customXml/itemProps2.xml><?xml version="1.0" encoding="utf-8"?>
<ds:datastoreItem xmlns:ds="http://schemas.openxmlformats.org/officeDocument/2006/customXml" ds:itemID="{C7296514-DA94-4446-9A2F-11BF46096AA5}"/>
</file>

<file path=customXml/itemProps3.xml><?xml version="1.0" encoding="utf-8"?>
<ds:datastoreItem xmlns:ds="http://schemas.openxmlformats.org/officeDocument/2006/customXml" ds:itemID="{607B1430-7AC4-466F-94AD-32B7744AD9F0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2025-12-23T07:23:40Z</dcterms:created>
  <dcterms:modified xsi:type="dcterms:W3CDTF">2025-12-23T13:42:26Z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