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86"/>
  </p:normalViewPr>
  <p:slideViewPr>
    <p:cSldViewPr snapToGrid="0">
      <p:cViewPr varScale="1">
        <p:scale>
          <a:sx n="92" d="100"/>
          <a:sy n="92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9756-F761-4140-80B6-AFCE5BA77785}" type="datetimeFigureOut">
              <a:rPr lang="ru-UA" smtClean="0"/>
              <a:t>23.12.2025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0DBE4-AD21-3C4E-9D92-7D17CAC4A31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44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0DBE4-AD21-3C4E-9D92-7D17CAC4A31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98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F444-6D03-D468-D647-AC86B2AC5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01074-1382-9E40-7BDF-6F9EF4262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EEBBE-EC2F-1465-9217-431671F9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CF0EE-7FD8-882E-B77C-2850268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05F0A-1B1E-2E63-C952-EE4E05B0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5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4803F-7489-F7D9-45B6-C162721D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34EEE-8736-15CC-594E-B15F4120A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54DB5-B50B-2BC0-68C7-56EE7B58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63B8E-B2C1-6D22-0873-181647DF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D47AE-8B38-0AE5-FABF-28D46D04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74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65EE7C-A932-6D8D-8D52-6018834B0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B7C66-2176-28C7-C630-0E62A775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8F012-27DA-D41E-4B9F-B9A0883D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C01B6-7F4A-5FCB-96E4-5004EC7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E9680-E733-FFBD-5B80-FB6B32A7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8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510B4-0945-3F29-1179-21D670F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ABC80-E5B4-9912-D0CF-D962AD05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ACC85-D759-F76B-8A61-51FD8B04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69CC2-D9F6-A99D-1713-50B9F2C3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1A48A-A983-FED5-8AE6-BEDB4256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8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DB6E9-DDF0-76EB-8D2E-3409A35A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80BBD-50FB-1F80-32D2-54954A0D5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6A98-7068-8B5E-2304-D007654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3EBF6-9A61-8DAA-59B1-749F734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7C190-13A1-E3D1-ACE9-56FF8C2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9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4671-87AA-B222-95C7-D419F4E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DAF82-DA29-979A-EB2E-7CC519E4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7883D-BD24-53DC-3527-F5C50067E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CD4988-590C-F3A6-577F-1918D45D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36BF5-9C32-33ED-3DF5-1C2F71B8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75EA8-0121-7504-B5CC-2C71ED8C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2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55B7-BBFD-0A78-023E-CF411BD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58BF3-AFA2-3BD2-E8B7-325C18D0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5256EF-A7A6-C7A6-556D-1CDAD5D82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6377D5-0727-81B4-5E72-DAD0F6661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07536F-A87F-3549-86B1-5C2B70E3A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6ECE9-B40C-05E2-F482-A0B8D97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F8F90-28A3-6094-43C7-48D7A249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B34612-BBD4-0E2F-0C1D-97BBDCF0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7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FC0A6-12D1-98DC-E5DC-60BFE6D6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BB8514-C36E-0073-5CF4-F3295FD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BC114-D2D4-21E7-7FA6-7731645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94692A-AAD6-4C30-69C3-B1EA32A6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798407-466E-9EC6-26DE-9018115C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F2944E-563A-EC60-0992-E99919C8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9FDAA-24B8-4EF8-BE94-BC50458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3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1F26-8188-41F8-43AA-CF7AE41D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B3183-9902-EA12-4353-D5BCB324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FCF32-F1BD-E7C2-35A2-0FF9A41C7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F52D1F-5029-3424-18F1-B88E50A4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A689F-2316-5847-B66A-FF0CC6F2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4CC1A-3605-1372-7EF6-AFAB651C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1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A93D3-5C3C-9F60-9228-ED4C1445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32E08-A489-7A43-302D-556001205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76944-2A27-20CB-21D5-AD1FFA86B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CE41D-0988-3108-A506-AA084766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746A2-0589-AB37-A5F6-9BF40CD1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57B39-1DA7-BD1F-68C6-21226FD7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53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CB528-249B-A17E-1BB3-AE6B5BC1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FCEB1-3C54-3B60-2C02-133D5000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348D9-5859-C440-06CE-F241C34CA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7EB9-5C3B-4814-B202-D0E5C488E261}" type="datetimeFigureOut">
              <a:rPr lang="uk-UA" smtClean="0"/>
              <a:t>23.12.25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3B9DD-FE80-EE5C-B780-236F2797F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36C31-DAC4-407F-B6CE-7600DD76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E6AD3D-7E0F-850E-C587-9BC508CAB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0CFCA90-080E-ED82-1DAC-9F65C9F86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81527"/>
              </p:ext>
            </p:extLst>
          </p:nvPr>
        </p:nvGraphicFramePr>
        <p:xfrm>
          <a:off x="556778" y="662352"/>
          <a:ext cx="5978768" cy="6271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46">
                  <a:extLst>
                    <a:ext uri="{9D8B030D-6E8A-4147-A177-3AD203B41FA5}">
                      <a16:colId xmlns:a16="http://schemas.microsoft.com/office/drawing/2014/main" val="3785763703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626830472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1215715257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1391805217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3710040139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1658076375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905467810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444614698"/>
                    </a:ext>
                  </a:extLst>
                </a:gridCol>
              </a:tblGrid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852649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716999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946454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502461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85124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6495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27608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29466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35219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25369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694254"/>
                  </a:ext>
                </a:extLst>
              </a:tr>
              <a:tr h="522654"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77228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F32BBB-EC59-E06C-A4A0-1F0262CA618A}"/>
              </a:ext>
            </a:extLst>
          </p:cNvPr>
          <p:cNvSpPr/>
          <p:nvPr/>
        </p:nvSpPr>
        <p:spPr>
          <a:xfrm>
            <a:off x="3716844" y="2843456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E7A6DD-08EF-1EDA-1EE5-42370AAF48B4}"/>
              </a:ext>
            </a:extLst>
          </p:cNvPr>
          <p:cNvSpPr/>
          <p:nvPr/>
        </p:nvSpPr>
        <p:spPr>
          <a:xfrm>
            <a:off x="2949402" y="2794555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526ED2-3BBB-0DA0-F2AF-9ADE0715E555}"/>
              </a:ext>
            </a:extLst>
          </p:cNvPr>
          <p:cNvSpPr/>
          <p:nvPr/>
        </p:nvSpPr>
        <p:spPr>
          <a:xfrm>
            <a:off x="2136810" y="2843456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везда: 7 точек 20">
            <a:extLst>
              <a:ext uri="{FF2B5EF4-FFF2-40B4-BE49-F238E27FC236}">
                <a16:creationId xmlns:a16="http://schemas.microsoft.com/office/drawing/2014/main" id="{417F78F9-64E5-B142-44E1-17F01521E7BC}"/>
              </a:ext>
            </a:extLst>
          </p:cNvPr>
          <p:cNvSpPr/>
          <p:nvPr/>
        </p:nvSpPr>
        <p:spPr>
          <a:xfrm>
            <a:off x="4369503" y="162278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везда: 7 точек 23">
            <a:extLst>
              <a:ext uri="{FF2B5EF4-FFF2-40B4-BE49-F238E27FC236}">
                <a16:creationId xmlns:a16="http://schemas.microsoft.com/office/drawing/2014/main" id="{C4211B01-319B-DF3A-BA5E-771F6E2B60FC}"/>
              </a:ext>
            </a:extLst>
          </p:cNvPr>
          <p:cNvSpPr/>
          <p:nvPr/>
        </p:nvSpPr>
        <p:spPr>
          <a:xfrm>
            <a:off x="2136810" y="2240372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везда: 7 точек 24">
            <a:extLst>
              <a:ext uri="{FF2B5EF4-FFF2-40B4-BE49-F238E27FC236}">
                <a16:creationId xmlns:a16="http://schemas.microsoft.com/office/drawing/2014/main" id="{40A018AA-80C3-E6F8-4749-D34426E2B10F}"/>
              </a:ext>
            </a:extLst>
          </p:cNvPr>
          <p:cNvSpPr/>
          <p:nvPr/>
        </p:nvSpPr>
        <p:spPr>
          <a:xfrm>
            <a:off x="752370" y="3798276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везда: 7 точек 26">
            <a:extLst>
              <a:ext uri="{FF2B5EF4-FFF2-40B4-BE49-F238E27FC236}">
                <a16:creationId xmlns:a16="http://schemas.microsoft.com/office/drawing/2014/main" id="{90243A4D-4A42-EBFA-82AB-B1249E60C5EC}"/>
              </a:ext>
            </a:extLst>
          </p:cNvPr>
          <p:cNvSpPr/>
          <p:nvPr/>
        </p:nvSpPr>
        <p:spPr>
          <a:xfrm>
            <a:off x="45150" y="4884756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44E2A4D-9682-07C4-9BA5-1CCEBE4BDC39}"/>
              </a:ext>
            </a:extLst>
          </p:cNvPr>
          <p:cNvGrpSpPr/>
          <p:nvPr/>
        </p:nvGrpSpPr>
        <p:grpSpPr>
          <a:xfrm>
            <a:off x="6765469" y="397413"/>
            <a:ext cx="5339442" cy="1425909"/>
            <a:chOff x="6347433" y="864176"/>
            <a:chExt cx="5339442" cy="1425909"/>
          </a:xfrm>
          <a:solidFill>
            <a:srgbClr val="FFFFFF">
              <a:alpha val="89804"/>
            </a:srgbClr>
          </a:solidFill>
        </p:grpSpPr>
        <p:sp>
          <p:nvSpPr>
            <p:cNvPr id="17" name="Прямоугольник: скругленные углы 34">
              <a:extLst>
                <a:ext uri="{FF2B5EF4-FFF2-40B4-BE49-F238E27FC236}">
                  <a16:creationId xmlns:a16="http://schemas.microsoft.com/office/drawing/2014/main" id="{E81927FA-27C5-AFC2-4D02-F5E48BD2324C}"/>
                </a:ext>
              </a:extLst>
            </p:cNvPr>
            <p:cNvSpPr/>
            <p:nvPr/>
          </p:nvSpPr>
          <p:spPr>
            <a:xfrm>
              <a:off x="6347433" y="902157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Який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транспорт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пливе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воді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випускає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дим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Звезда: 7 точек 35">
              <a:extLst>
                <a:ext uri="{FF2B5EF4-FFF2-40B4-BE49-F238E27FC236}">
                  <a16:creationId xmlns:a16="http://schemas.microsoft.com/office/drawing/2014/main" id="{D6329029-F70F-E82E-9469-8B63ADADF19D}"/>
                </a:ext>
              </a:extLst>
            </p:cNvPr>
            <p:cNvSpPr/>
            <p:nvPr/>
          </p:nvSpPr>
          <p:spPr>
            <a:xfrm>
              <a:off x="10470395" y="864176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Звезда: 7 точек 25">
            <a:extLst>
              <a:ext uri="{FF2B5EF4-FFF2-40B4-BE49-F238E27FC236}">
                <a16:creationId xmlns:a16="http://schemas.microsoft.com/office/drawing/2014/main" id="{C94ECADF-3C35-33D6-B82C-E548919EB03E}"/>
              </a:ext>
            </a:extLst>
          </p:cNvPr>
          <p:cNvSpPr/>
          <p:nvPr/>
        </p:nvSpPr>
        <p:spPr>
          <a:xfrm>
            <a:off x="1482599" y="2794555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5FCA67B-681A-FED1-AE04-8273A3CDC49A}"/>
              </a:ext>
            </a:extLst>
          </p:cNvPr>
          <p:cNvSpPr/>
          <p:nvPr/>
        </p:nvSpPr>
        <p:spPr>
          <a:xfrm>
            <a:off x="4400021" y="2797419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94488EE-A514-07C0-9894-CBF16C2D7235}"/>
              </a:ext>
            </a:extLst>
          </p:cNvPr>
          <p:cNvSpPr/>
          <p:nvPr/>
        </p:nvSpPr>
        <p:spPr>
          <a:xfrm>
            <a:off x="5190039" y="2783154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FBCB62-669C-EFDC-A813-6BBB31E600E7}"/>
              </a:ext>
            </a:extLst>
          </p:cNvPr>
          <p:cNvGrpSpPr/>
          <p:nvPr/>
        </p:nvGrpSpPr>
        <p:grpSpPr>
          <a:xfrm>
            <a:off x="6765469" y="435394"/>
            <a:ext cx="5292950" cy="1387928"/>
            <a:chOff x="6840537" y="775610"/>
            <a:chExt cx="5292950" cy="1387928"/>
          </a:xfrm>
          <a:solidFill>
            <a:srgbClr val="FFFFFF">
              <a:alpha val="89804"/>
            </a:srgbClr>
          </a:solidFill>
        </p:grpSpPr>
        <p:sp>
          <p:nvSpPr>
            <p:cNvPr id="23" name="Прямоугольник: скругленные углы 42">
              <a:extLst>
                <a:ext uri="{FF2B5EF4-FFF2-40B4-BE49-F238E27FC236}">
                  <a16:creationId xmlns:a16="http://schemas.microsoft.com/office/drawing/2014/main" id="{941D6775-EB33-C990-6FE0-96A965D7A4CF}"/>
                </a:ext>
              </a:extLst>
            </p:cNvPr>
            <p:cNvSpPr/>
            <p:nvPr/>
          </p:nvSpPr>
          <p:spPr>
            <a:xfrm>
              <a:off x="6840537" y="775610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Пливе</a:t>
              </a: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по </a:t>
              </a:r>
              <a:r>
                <a:rPr lang="ru-RU" sz="240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воді</a:t>
              </a: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великий</a:t>
              </a:r>
              <a:b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240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прямий</a:t>
              </a: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Звезда: 7 точек 43">
              <a:extLst>
                <a:ext uri="{FF2B5EF4-FFF2-40B4-BE49-F238E27FC236}">
                  <a16:creationId xmlns:a16="http://schemas.microsoft.com/office/drawing/2014/main" id="{B2FD7BFD-7A84-78EF-49C1-61287F803B5C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88A909-BADD-22A2-DDA1-EDA3537D62C8}"/>
              </a:ext>
            </a:extLst>
          </p:cNvPr>
          <p:cNvSpPr/>
          <p:nvPr/>
        </p:nvSpPr>
        <p:spPr>
          <a:xfrm>
            <a:off x="2136809" y="334630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E18573A-87AF-0D07-A713-1600756ED3AC}"/>
              </a:ext>
            </a:extLst>
          </p:cNvPr>
          <p:cNvSpPr/>
          <p:nvPr/>
        </p:nvSpPr>
        <p:spPr>
          <a:xfrm>
            <a:off x="2180592" y="3896079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0E2C29-42B2-5186-8556-3754395C7F19}"/>
              </a:ext>
            </a:extLst>
          </p:cNvPr>
          <p:cNvSpPr/>
          <p:nvPr/>
        </p:nvSpPr>
        <p:spPr>
          <a:xfrm>
            <a:off x="2180592" y="4370425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D8F4D74-04C0-5E25-6668-5D2175740852}"/>
              </a:ext>
            </a:extLst>
          </p:cNvPr>
          <p:cNvSpPr/>
          <p:nvPr/>
        </p:nvSpPr>
        <p:spPr>
          <a:xfrm>
            <a:off x="2180592" y="493365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A8C1242-B06C-EF21-FB19-EED76FEAFA74}"/>
              </a:ext>
            </a:extLst>
          </p:cNvPr>
          <p:cNvSpPr/>
          <p:nvPr/>
        </p:nvSpPr>
        <p:spPr>
          <a:xfrm>
            <a:off x="2180592" y="5453983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13BAC0-C23B-A2F3-2F05-203E4E719734}"/>
              </a:ext>
            </a:extLst>
          </p:cNvPr>
          <p:cNvSpPr/>
          <p:nvPr/>
        </p:nvSpPr>
        <p:spPr>
          <a:xfrm>
            <a:off x="2152883" y="5974309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526DAC0-3B21-23E4-7804-FAFD3BCA0814}"/>
              </a:ext>
            </a:extLst>
          </p:cNvPr>
          <p:cNvSpPr/>
          <p:nvPr/>
        </p:nvSpPr>
        <p:spPr>
          <a:xfrm>
            <a:off x="2180592" y="647556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45B45F-3C67-D64F-D5EB-8CF858690C2C}"/>
              </a:ext>
            </a:extLst>
          </p:cNvPr>
          <p:cNvGrpSpPr/>
          <p:nvPr/>
        </p:nvGrpSpPr>
        <p:grpSpPr>
          <a:xfrm>
            <a:off x="6765469" y="446278"/>
            <a:ext cx="5343820" cy="1387928"/>
            <a:chOff x="6789667" y="749752"/>
            <a:chExt cx="5343820" cy="1387928"/>
          </a:xfrm>
          <a:solidFill>
            <a:srgbClr val="FFFFFF">
              <a:alpha val="89804"/>
            </a:srgbClr>
          </a:solidFill>
        </p:grpSpPr>
        <p:sp>
          <p:nvSpPr>
            <p:cNvPr id="33" name="Прямоугольник: скругленные углы 31">
              <a:extLst>
                <a:ext uri="{FF2B5EF4-FFF2-40B4-BE49-F238E27FC236}">
                  <a16:creationId xmlns:a16="http://schemas.microsoft.com/office/drawing/2014/main" id="{C5BED9AE-2C4B-175E-C0E9-326590AF28FF}"/>
                </a:ext>
              </a:extLst>
            </p:cNvPr>
            <p:cNvSpPr/>
            <p:nvPr/>
          </p:nvSpPr>
          <p:spPr>
            <a:xfrm>
              <a:off x="6789667" y="749752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Де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поїзд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їде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endPara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землею?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Звезда: 7 точек 32">
              <a:extLst>
                <a:ext uri="{FF2B5EF4-FFF2-40B4-BE49-F238E27FC236}">
                  <a16:creationId xmlns:a16="http://schemas.microsoft.com/office/drawing/2014/main" id="{5962A371-635D-ECFB-5729-71595DF2FB4F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5D84B8B-7E7F-F7C4-90E5-6E30B826CEFA}"/>
              </a:ext>
            </a:extLst>
          </p:cNvPr>
          <p:cNvSpPr/>
          <p:nvPr/>
        </p:nvSpPr>
        <p:spPr>
          <a:xfrm>
            <a:off x="4464982" y="780844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253A4B-B9B0-9504-A3BD-E1BD28BDB610}"/>
              </a:ext>
            </a:extLst>
          </p:cNvPr>
          <p:cNvSpPr/>
          <p:nvPr/>
        </p:nvSpPr>
        <p:spPr>
          <a:xfrm>
            <a:off x="4431744" y="1258734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D047A77-A861-16CD-D482-B3DDA34ADF7C}"/>
              </a:ext>
            </a:extLst>
          </p:cNvPr>
          <p:cNvSpPr/>
          <p:nvPr/>
        </p:nvSpPr>
        <p:spPr>
          <a:xfrm>
            <a:off x="4411176" y="1761483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E2AD67A-467D-3FEB-7B1E-880694AFAE9C}"/>
              </a:ext>
            </a:extLst>
          </p:cNvPr>
          <p:cNvSpPr/>
          <p:nvPr/>
        </p:nvSpPr>
        <p:spPr>
          <a:xfrm>
            <a:off x="4397321" y="2289273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C7F5B4B-DE33-9C84-7B59-BFC626EA66B3}"/>
              </a:ext>
            </a:extLst>
          </p:cNvPr>
          <p:cNvGrpSpPr/>
          <p:nvPr/>
        </p:nvGrpSpPr>
        <p:grpSpPr>
          <a:xfrm>
            <a:off x="6765469" y="440836"/>
            <a:ext cx="5429361" cy="1387928"/>
            <a:chOff x="7210296" y="2693834"/>
            <a:chExt cx="5429361" cy="1387928"/>
          </a:xfrm>
          <a:solidFill>
            <a:srgbClr val="FFFFFF">
              <a:alpha val="89804"/>
            </a:srgbClr>
          </a:solidFill>
        </p:grpSpPr>
        <p:sp>
          <p:nvSpPr>
            <p:cNvPr id="40" name="Прямоугольник: скругленные углы 27">
              <a:extLst>
                <a:ext uri="{FF2B5EF4-FFF2-40B4-BE49-F238E27FC236}">
                  <a16:creationId xmlns:a16="http://schemas.microsoft.com/office/drawing/2014/main" id="{B51179C5-4077-B2CE-823A-9AD76EE26097}"/>
                </a:ext>
              </a:extLst>
            </p:cNvPr>
            <p:cNvSpPr/>
            <p:nvPr/>
          </p:nvSpPr>
          <p:spPr>
            <a:xfrm>
              <a:off x="7210296" y="2693834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Хто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полі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паше</a:t>
              </a:r>
              <a:b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 реве </a:t>
              </a:r>
              <a:r>
                <a:rPr lang="ru-RU" sz="24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гучно</a:t>
              </a: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Звезда: 7 точек 28">
              <a:extLst>
                <a:ext uri="{FF2B5EF4-FFF2-40B4-BE49-F238E27FC236}">
                  <a16:creationId xmlns:a16="http://schemas.microsoft.com/office/drawing/2014/main" id="{ACE38173-15B2-7A1B-20B9-9EB504527ECD}"/>
                </a:ext>
              </a:extLst>
            </p:cNvPr>
            <p:cNvSpPr/>
            <p:nvPr/>
          </p:nvSpPr>
          <p:spPr>
            <a:xfrm>
              <a:off x="11423177" y="2709921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A5FDCA2-6DB3-8909-9DAB-E7C6C2EDBE4A}"/>
              </a:ext>
            </a:extLst>
          </p:cNvPr>
          <p:cNvSpPr/>
          <p:nvPr/>
        </p:nvSpPr>
        <p:spPr>
          <a:xfrm>
            <a:off x="1390574" y="384717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E95539B-BF16-1126-B492-1183B27DCC01}"/>
              </a:ext>
            </a:extLst>
          </p:cNvPr>
          <p:cNvSpPr/>
          <p:nvPr/>
        </p:nvSpPr>
        <p:spPr>
          <a:xfrm>
            <a:off x="2862492" y="3851448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7FF7B19-DBF3-C09C-83F7-6A8A09F1F6F0}"/>
              </a:ext>
            </a:extLst>
          </p:cNvPr>
          <p:cNvSpPr/>
          <p:nvPr/>
        </p:nvSpPr>
        <p:spPr>
          <a:xfrm>
            <a:off x="3652510" y="3911243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9C6541-8A88-C67C-8693-0BC94939316F}"/>
              </a:ext>
            </a:extLst>
          </p:cNvPr>
          <p:cNvSpPr/>
          <p:nvPr/>
        </p:nvSpPr>
        <p:spPr>
          <a:xfrm>
            <a:off x="4457898" y="384717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094F797-E764-B1AE-497B-7D735722482A}"/>
              </a:ext>
            </a:extLst>
          </p:cNvPr>
          <p:cNvSpPr/>
          <p:nvPr/>
        </p:nvSpPr>
        <p:spPr>
          <a:xfrm>
            <a:off x="5120872" y="3881104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8DD9DA-556F-1549-3987-16D5D6025470}"/>
              </a:ext>
            </a:extLst>
          </p:cNvPr>
          <p:cNvSpPr/>
          <p:nvPr/>
        </p:nvSpPr>
        <p:spPr>
          <a:xfrm>
            <a:off x="5907297" y="3847177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A99B392-2CBF-B665-60AE-0593929DE133}"/>
              </a:ext>
            </a:extLst>
          </p:cNvPr>
          <p:cNvGrpSpPr/>
          <p:nvPr/>
        </p:nvGrpSpPr>
        <p:grpSpPr>
          <a:xfrm>
            <a:off x="6765469" y="453765"/>
            <a:ext cx="5349532" cy="1387928"/>
            <a:chOff x="7220665" y="3423601"/>
            <a:chExt cx="5349532" cy="1387928"/>
          </a:xfrm>
          <a:solidFill>
            <a:srgbClr val="FFFFFF">
              <a:alpha val="89804"/>
            </a:srgbClr>
          </a:solidFill>
        </p:grpSpPr>
        <p:sp>
          <p:nvSpPr>
            <p:cNvPr id="49" name="Прямоугольник: скругленные углы 39">
              <a:extLst>
                <a:ext uri="{FF2B5EF4-FFF2-40B4-BE49-F238E27FC236}">
                  <a16:creationId xmlns:a16="http://schemas.microsoft.com/office/drawing/2014/main" id="{0A583E52-3EE0-D8EC-548E-CA6FA2B79C74}"/>
                </a:ext>
              </a:extLst>
            </p:cNvPr>
            <p:cNvSpPr/>
            <p:nvPr/>
          </p:nvSpPr>
          <p:spPr>
            <a:xfrm>
              <a:off x="7220665" y="3423601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машина, а мотор </a:t>
              </a:r>
              <a:r>
                <a:rPr lang="ru-RU" sz="240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велосипед, </a:t>
              </a:r>
            </a:p>
            <a:p>
              <a:pPr algn="ctr"/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40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двоколісний</a:t>
              </a:r>
              <a:r>
                <a:rPr lang="ru-RU" sz="240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друг?</a:t>
              </a:r>
              <a:endPara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Звезда: 7 точек 40">
              <a:extLst>
                <a:ext uri="{FF2B5EF4-FFF2-40B4-BE49-F238E27FC236}">
                  <a16:creationId xmlns:a16="http://schemas.microsoft.com/office/drawing/2014/main" id="{BBDD3C8F-452D-CFD0-82C9-D5842E7E57FC}"/>
                </a:ext>
              </a:extLst>
            </p:cNvPr>
            <p:cNvSpPr/>
            <p:nvPr/>
          </p:nvSpPr>
          <p:spPr>
            <a:xfrm>
              <a:off x="11353717" y="3426723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767D2A2-D09F-B7A3-4E84-912AEE6227DE}"/>
              </a:ext>
            </a:extLst>
          </p:cNvPr>
          <p:cNvSpPr/>
          <p:nvPr/>
        </p:nvSpPr>
        <p:spPr>
          <a:xfrm>
            <a:off x="752369" y="4921778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88926DF-4CC0-8B2B-3FC8-771BB2117162}"/>
              </a:ext>
            </a:extLst>
          </p:cNvPr>
          <p:cNvSpPr/>
          <p:nvPr/>
        </p:nvSpPr>
        <p:spPr>
          <a:xfrm>
            <a:off x="1390573" y="4884756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12CB3C0-3DCB-27EC-F102-5EE6E62A3C45}"/>
              </a:ext>
            </a:extLst>
          </p:cNvPr>
          <p:cNvSpPr/>
          <p:nvPr/>
        </p:nvSpPr>
        <p:spPr>
          <a:xfrm>
            <a:off x="2929846" y="4908341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00E87B-81F5-B499-4790-D710642E48ED}"/>
              </a:ext>
            </a:extLst>
          </p:cNvPr>
          <p:cNvSpPr/>
          <p:nvPr/>
        </p:nvSpPr>
        <p:spPr>
          <a:xfrm>
            <a:off x="3652509" y="4884756"/>
            <a:ext cx="511629" cy="35939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A4A1679-1496-87C4-0B47-1E9E1CCE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14" y="2468972"/>
            <a:ext cx="3321993" cy="332199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DDE2BA-90DF-2D82-8E88-7FB8DC1F3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" y="-12218"/>
            <a:ext cx="1080710" cy="102591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656DF3D-5C20-CA0E-EF0D-4DE5E14AC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00" y="255338"/>
            <a:ext cx="5808316" cy="59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86F854-5EF2-4235-8500-798CA4DB637C}"/>
</file>

<file path=customXml/itemProps2.xml><?xml version="1.0" encoding="utf-8"?>
<ds:datastoreItem xmlns:ds="http://schemas.openxmlformats.org/officeDocument/2006/customXml" ds:itemID="{AD85CBF9-E340-4FE1-8638-F983A06FEA2D}"/>
</file>

<file path=customXml/itemProps3.xml><?xml version="1.0" encoding="utf-8"?>
<ds:datastoreItem xmlns:ds="http://schemas.openxmlformats.org/officeDocument/2006/customXml" ds:itemID="{09C55718-3BF5-447D-BC5C-6D964401C337}"/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86</Words>
  <Application>Microsoft Macintosh PowerPoint</Application>
  <PresentationFormat>Широкоэкранный</PresentationFormat>
  <Paragraphs>45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4</cp:revision>
  <dcterms:created xsi:type="dcterms:W3CDTF">2025-12-06T21:53:42Z</dcterms:created>
  <dcterms:modified xsi:type="dcterms:W3CDTF">2025-12-23T11:46:26Z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