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9" r:id="rId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508039-1D29-5851-EE1C-729FED7C99E9}" v="14" dt="2026-01-29T20:09:29.8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5" autoAdjust="0"/>
    <p:restoredTop sz="94686"/>
  </p:normalViewPr>
  <p:slideViewPr>
    <p:cSldViewPr snapToGrid="0">
      <p:cViewPr varScale="1">
        <p:scale>
          <a:sx n="92" d="100"/>
          <a:sy n="92" d="100"/>
        </p:scale>
        <p:origin x="17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A3508039-1D29-5851-EE1C-729FED7C99E9}"/>
    <pc:docChg chg="modSld">
      <pc:chgData name="somovaasya3" userId="S::somovaasya3_gmail.com#ext#@slideedu.onmicrosoft.com::05b36399-d501-4a7b-87fd-615099445ab5" providerId="AD" clId="Web-{A3508039-1D29-5851-EE1C-729FED7C99E9}" dt="2026-01-29T20:09:29.857" v="13" actId="1076"/>
      <pc:docMkLst>
        <pc:docMk/>
      </pc:docMkLst>
      <pc:sldChg chg="modSp">
        <pc:chgData name="somovaasya3" userId="S::somovaasya3_gmail.com#ext#@slideedu.onmicrosoft.com::05b36399-d501-4a7b-87fd-615099445ab5" providerId="AD" clId="Web-{A3508039-1D29-5851-EE1C-729FED7C99E9}" dt="2026-01-29T20:09:29.857" v="13" actId="1076"/>
        <pc:sldMkLst>
          <pc:docMk/>
          <pc:sldMk cId="2518058562" sldId="259"/>
        </pc:sldMkLst>
        <pc:spChg chg="mod">
          <ac:chgData name="somovaasya3" userId="S::somovaasya3_gmail.com#ext#@slideedu.onmicrosoft.com::05b36399-d501-4a7b-87fd-615099445ab5" providerId="AD" clId="Web-{A3508039-1D29-5851-EE1C-729FED7C99E9}" dt="2026-01-29T20:09:06.482" v="5" actId="14100"/>
          <ac:spMkLst>
            <pc:docMk/>
            <pc:sldMk cId="2518058562" sldId="259"/>
            <ac:spMk id="64" creationId="{C2105A6A-9E5D-D29C-E35F-04936E5B66AE}"/>
          </ac:spMkLst>
        </pc:spChg>
        <pc:grpChg chg="mod">
          <ac:chgData name="somovaasya3" userId="S::somovaasya3_gmail.com#ext#@slideedu.onmicrosoft.com::05b36399-d501-4a7b-87fd-615099445ab5" providerId="AD" clId="Web-{A3508039-1D29-5851-EE1C-729FED7C99E9}" dt="2026-01-29T20:09:29.857" v="13" actId="1076"/>
          <ac:grpSpMkLst>
            <pc:docMk/>
            <pc:sldMk cId="2518058562" sldId="259"/>
            <ac:grpSpMk id="46" creationId="{ED5CBA23-67C5-DB4C-CB33-A653C543C79A}"/>
          </ac:grpSpMkLst>
        </pc:grpChg>
        <pc:grpChg chg="mod">
          <ac:chgData name="somovaasya3" userId="S::somovaasya3_gmail.com#ext#@slideedu.onmicrosoft.com::05b36399-d501-4a7b-87fd-615099445ab5" providerId="AD" clId="Web-{A3508039-1D29-5851-EE1C-729FED7C99E9}" dt="2026-01-29T20:09:27.545" v="12" actId="1076"/>
          <ac:grpSpMkLst>
            <pc:docMk/>
            <pc:sldMk cId="2518058562" sldId="259"/>
            <ac:grpSpMk id="49" creationId="{4D75BB84-0EAA-46F8-ED16-54C4CEEC6750}"/>
          </ac:grpSpMkLst>
        </pc:grpChg>
        <pc:grpChg chg="mod">
          <ac:chgData name="somovaasya3" userId="S::somovaasya3_gmail.com#ext#@slideedu.onmicrosoft.com::05b36399-d501-4a7b-87fd-615099445ab5" providerId="AD" clId="Web-{A3508039-1D29-5851-EE1C-729FED7C99E9}" dt="2026-01-29T20:09:25.279" v="11" actId="1076"/>
          <ac:grpSpMkLst>
            <pc:docMk/>
            <pc:sldMk cId="2518058562" sldId="259"/>
            <ac:grpSpMk id="57" creationId="{26DA0305-4B03-5117-E919-8EFD077B70F6}"/>
          </ac:grpSpMkLst>
        </pc:grpChg>
        <pc:grpChg chg="mod">
          <ac:chgData name="somovaasya3" userId="S::somovaasya3_gmail.com#ext#@slideedu.onmicrosoft.com::05b36399-d501-4a7b-87fd-615099445ab5" providerId="AD" clId="Web-{A3508039-1D29-5851-EE1C-729FED7C99E9}" dt="2026-01-29T20:09:21.576" v="10" actId="1076"/>
          <ac:grpSpMkLst>
            <pc:docMk/>
            <pc:sldMk cId="2518058562" sldId="259"/>
            <ac:grpSpMk id="60" creationId="{0421BC14-B0E8-E5F8-DFDC-85C76F9DEE43}"/>
          </ac:grpSpMkLst>
        </pc:grpChg>
        <pc:grpChg chg="mod">
          <ac:chgData name="somovaasya3" userId="S::somovaasya3_gmail.com#ext#@slideedu.onmicrosoft.com::05b36399-d501-4a7b-87fd-615099445ab5" providerId="AD" clId="Web-{A3508039-1D29-5851-EE1C-729FED7C99E9}" dt="2026-01-29T20:09:16.951" v="9" actId="1076"/>
          <ac:grpSpMkLst>
            <pc:docMk/>
            <pc:sldMk cId="2518058562" sldId="259"/>
            <ac:grpSpMk id="63" creationId="{D16C3426-A09C-158A-148E-73F9740D1C31}"/>
          </ac:grpSpMkLst>
        </pc:grpChg>
        <pc:picChg chg="mod">
          <ac:chgData name="somovaasya3" userId="S::somovaasya3_gmail.com#ext#@slideedu.onmicrosoft.com::05b36399-d501-4a7b-87fd-615099445ab5" providerId="AD" clId="Web-{A3508039-1D29-5851-EE1C-729FED7C99E9}" dt="2026-01-29T20:09:14.607" v="8" actId="1076"/>
          <ac:picMkLst>
            <pc:docMk/>
            <pc:sldMk cId="2518058562" sldId="259"/>
            <ac:picMk id="66" creationId="{9DAB78AA-8ACD-BB37-333A-4B01304AFEBA}"/>
          </ac:picMkLst>
        </pc:picChg>
        <pc:picChg chg="mod modCrop">
          <ac:chgData name="somovaasya3" userId="S::somovaasya3_gmail.com#ext#@slideedu.onmicrosoft.com::05b36399-d501-4a7b-87fd-615099445ab5" providerId="AD" clId="Web-{A3508039-1D29-5851-EE1C-729FED7C99E9}" dt="2026-01-29T20:08:54.795" v="4" actId="1076"/>
          <ac:picMkLst>
            <pc:docMk/>
            <pc:sldMk cId="2518058562" sldId="259"/>
            <ac:picMk id="67" creationId="{72D6306E-6B6D-BE56-7C79-18345E4BA4C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C991C5-0045-08F5-45B4-B3B944367F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A2DFD97-9BEB-5DBD-4005-8EF4A0FEA8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646CE4-EA76-4D0D-79CD-904FB6FD7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010C-ACE4-4D03-96C5-C037EC5E42C8}" type="datetimeFigureOut">
              <a:rPr lang="uk-UA" smtClean="0"/>
              <a:t>29.01.2026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FA8B95-196C-B0C2-0454-B8A2F5D38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ECC16A-F94D-612A-D916-809CDA8B0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5D03-6AD3-4B0B-8085-D26F950BAE2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1308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273E05-31A3-1ED8-6A20-4A2A89905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5DC5366-E4AE-EF8F-9B1B-82388522D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2DE998-79B0-AA05-6375-F91C2D8BD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010C-ACE4-4D03-96C5-C037EC5E42C8}" type="datetimeFigureOut">
              <a:rPr lang="uk-UA" smtClean="0"/>
              <a:t>29.01.2026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FD1A94-1B3A-1DC6-412D-A735EC889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AB381D-4C37-4B2F-70FB-A8D18F33D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5D03-6AD3-4B0B-8085-D26F950BAE2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1867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28DED9B-8FD4-246C-80E9-C9DE075B4F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32BB184-D17F-498D-2933-32897C3FA0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AEE64B-4359-501E-F3B3-A5C8F1651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010C-ACE4-4D03-96C5-C037EC5E42C8}" type="datetimeFigureOut">
              <a:rPr lang="uk-UA" smtClean="0"/>
              <a:t>29.01.2026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C2E65E-A820-1449-12C7-51CEB9DCF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5DA69E-9103-88FE-19DA-488E8ADC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5D03-6AD3-4B0B-8085-D26F950BAE2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2974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32D41A-5DE4-C201-9449-DE96796EF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5706D8-A354-F921-002C-04C963DF1D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EFD38B-8AAE-BC8B-28F3-715C04095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010C-ACE4-4D03-96C5-C037EC5E42C8}" type="datetimeFigureOut">
              <a:rPr lang="uk-UA" smtClean="0"/>
              <a:t>29.01.2026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BF9A7F-DE56-36B9-E30F-B08CF2129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D58712-F369-87C4-3709-B4C80046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5D03-6AD3-4B0B-8085-D26F950BAE2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0587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69DF7D-4BBA-D4AC-5D1A-EA817789B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D57BFB-2134-CC93-086F-F02A1B017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359C6E-2E30-D75D-B1A4-4C345E0E8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010C-ACE4-4D03-96C5-C037EC5E42C8}" type="datetimeFigureOut">
              <a:rPr lang="uk-UA" smtClean="0"/>
              <a:t>29.01.2026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293AF0-0FD7-EA9F-B9F5-87FBD78C1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EDBEC0-293E-1348-1A2A-C69F8D568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5D03-6AD3-4B0B-8085-D26F950BAE2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8552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4CC2AD-028D-1242-2780-14FFC6FE6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E8EE02-4722-5F85-B9B9-E757E4F8B6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D625EE1-98E0-7785-9D27-4F6E6F893D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4E98DC-2E0E-D955-94D9-A90DC0CB6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010C-ACE4-4D03-96C5-C037EC5E42C8}" type="datetimeFigureOut">
              <a:rPr lang="uk-UA" smtClean="0"/>
              <a:t>29.01.2026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A24A24-AB1A-5803-80F7-4A184A740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6F660E-0737-E353-3C27-055A27566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5D03-6AD3-4B0B-8085-D26F950BAE2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3511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CB529C-A489-FA38-74FC-9AA5D7B65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4FB925-45EC-C0B9-2000-AD006A07D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4FB9C83-714E-9B95-5690-10BDE35D2A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9583C61-DC16-4613-0606-7ABF6BD8C5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CBEB4E0-162C-3895-1990-A8A67F5187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16B377-E172-0591-8642-13E47EF36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010C-ACE4-4D03-96C5-C037EC5E42C8}" type="datetimeFigureOut">
              <a:rPr lang="uk-UA" smtClean="0"/>
              <a:t>29.01.2026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CF47FCA-3533-5724-E10A-309B4286C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BD3D713-D8D4-3FC4-7753-415028B53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5D03-6AD3-4B0B-8085-D26F950BAE2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3782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116372-8508-D7BC-C24C-D443783EB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B4D2D61-2F6E-8667-D66E-4593BF19B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010C-ACE4-4D03-96C5-C037EC5E42C8}" type="datetimeFigureOut">
              <a:rPr lang="uk-UA" smtClean="0"/>
              <a:t>29.01.2026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7EFA9C-B842-0C16-5B36-23534B5B6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0D22649-C6DD-C224-8C4B-CBDB21C8A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5D03-6AD3-4B0B-8085-D26F950BAE2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7751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BCB7BE-BC09-B5F3-AFFD-2320A50AB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010C-ACE4-4D03-96C5-C037EC5E42C8}" type="datetimeFigureOut">
              <a:rPr lang="uk-UA" smtClean="0"/>
              <a:t>29.01.2026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2BA8BB0-31CB-0F2A-8D93-1D472C4E7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8B7D5E-AE32-2B73-DF66-4178549BD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5D03-6AD3-4B0B-8085-D26F950BAE2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5574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9E1AF5-16D4-9B91-C5B2-D76FA0644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FE69EF-955B-4164-932B-41DEE57E0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EFDD25E-856A-AF16-8F54-E4580185D3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B31B0BC-5CCC-A6C7-C013-7A4C508EC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010C-ACE4-4D03-96C5-C037EC5E42C8}" type="datetimeFigureOut">
              <a:rPr lang="uk-UA" smtClean="0"/>
              <a:t>29.01.2026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74E4E5-4075-2DF1-9CDA-F0317AC62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C2916C-2179-EDFA-CCC8-8A7D10E02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5D03-6AD3-4B0B-8085-D26F950BAE2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86240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EA7823-54C9-80B4-E4FF-453F10005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BEC0FD4-B4DD-8002-8D4E-4611977496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EA0E3CA-932E-89FB-1BF6-52749EE169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405306-A179-E707-3C06-6B5D82B63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010C-ACE4-4D03-96C5-C037EC5E42C8}" type="datetimeFigureOut">
              <a:rPr lang="uk-UA" smtClean="0"/>
              <a:t>29.01.2026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C14FEB-96FC-787E-C889-7EDBD8973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C2DC668-94C5-50E6-39B6-96CC6E3E5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5D03-6AD3-4B0B-8085-D26F950BAE2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0305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841F79-281A-AA39-D228-55C42575D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F7E319-C275-A25E-8B1E-B3EFEFB052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3CEEA6-8B2B-8D35-DE04-1403210778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4010C-ACE4-4D03-96C5-C037EC5E42C8}" type="datetimeFigureOut">
              <a:rPr lang="uk-UA" smtClean="0"/>
              <a:t>29.01.2026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C5B962-4609-2ECE-5BD7-1271654968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37AC4A-4BC8-E9F6-83AF-556547AB4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45D03-6AD3-4B0B-8085-D26F950BAE2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53552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4F55A0-F7A5-1AEA-3162-393C0BAB7D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45"/>
            <a:ext cx="12192000" cy="69863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8D95F1E-83C5-3A6F-23F0-2F36273FB7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32605" cy="1146675"/>
          </a:xfrm>
          <a:prstGeom prst="rect">
            <a:avLst/>
          </a:prstGeom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936FABE6-64A6-5A18-345C-EE11A994E1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969558"/>
              </p:ext>
            </p:extLst>
          </p:nvPr>
        </p:nvGraphicFramePr>
        <p:xfrm>
          <a:off x="0" y="187568"/>
          <a:ext cx="7358180" cy="63656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5818">
                  <a:extLst>
                    <a:ext uri="{9D8B030D-6E8A-4147-A177-3AD203B41FA5}">
                      <a16:colId xmlns:a16="http://schemas.microsoft.com/office/drawing/2014/main" val="777306534"/>
                    </a:ext>
                  </a:extLst>
                </a:gridCol>
                <a:gridCol w="735818">
                  <a:extLst>
                    <a:ext uri="{9D8B030D-6E8A-4147-A177-3AD203B41FA5}">
                      <a16:colId xmlns:a16="http://schemas.microsoft.com/office/drawing/2014/main" val="2785162241"/>
                    </a:ext>
                  </a:extLst>
                </a:gridCol>
                <a:gridCol w="735818">
                  <a:extLst>
                    <a:ext uri="{9D8B030D-6E8A-4147-A177-3AD203B41FA5}">
                      <a16:colId xmlns:a16="http://schemas.microsoft.com/office/drawing/2014/main" val="1180016332"/>
                    </a:ext>
                  </a:extLst>
                </a:gridCol>
                <a:gridCol w="735818">
                  <a:extLst>
                    <a:ext uri="{9D8B030D-6E8A-4147-A177-3AD203B41FA5}">
                      <a16:colId xmlns:a16="http://schemas.microsoft.com/office/drawing/2014/main" val="3816968903"/>
                    </a:ext>
                  </a:extLst>
                </a:gridCol>
                <a:gridCol w="735818">
                  <a:extLst>
                    <a:ext uri="{9D8B030D-6E8A-4147-A177-3AD203B41FA5}">
                      <a16:colId xmlns:a16="http://schemas.microsoft.com/office/drawing/2014/main" val="1732434573"/>
                    </a:ext>
                  </a:extLst>
                </a:gridCol>
                <a:gridCol w="735818">
                  <a:extLst>
                    <a:ext uri="{9D8B030D-6E8A-4147-A177-3AD203B41FA5}">
                      <a16:colId xmlns:a16="http://schemas.microsoft.com/office/drawing/2014/main" val="3405515474"/>
                    </a:ext>
                  </a:extLst>
                </a:gridCol>
                <a:gridCol w="735818">
                  <a:extLst>
                    <a:ext uri="{9D8B030D-6E8A-4147-A177-3AD203B41FA5}">
                      <a16:colId xmlns:a16="http://schemas.microsoft.com/office/drawing/2014/main" val="1570849876"/>
                    </a:ext>
                  </a:extLst>
                </a:gridCol>
                <a:gridCol w="735818">
                  <a:extLst>
                    <a:ext uri="{9D8B030D-6E8A-4147-A177-3AD203B41FA5}">
                      <a16:colId xmlns:a16="http://schemas.microsoft.com/office/drawing/2014/main" val="2011976273"/>
                    </a:ext>
                  </a:extLst>
                </a:gridCol>
                <a:gridCol w="735818">
                  <a:extLst>
                    <a:ext uri="{9D8B030D-6E8A-4147-A177-3AD203B41FA5}">
                      <a16:colId xmlns:a16="http://schemas.microsoft.com/office/drawing/2014/main" val="175170321"/>
                    </a:ext>
                  </a:extLst>
                </a:gridCol>
                <a:gridCol w="735818">
                  <a:extLst>
                    <a:ext uri="{9D8B030D-6E8A-4147-A177-3AD203B41FA5}">
                      <a16:colId xmlns:a16="http://schemas.microsoft.com/office/drawing/2014/main" val="753853348"/>
                    </a:ext>
                  </a:extLst>
                </a:gridCol>
              </a:tblGrid>
              <a:tr h="655286">
                <a:tc>
                  <a:txBody>
                    <a:bodyPr/>
                    <a:lstStyle/>
                    <a:p>
                      <a:endParaRPr lang="ru-UA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36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36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36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36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339685"/>
                  </a:ext>
                </a:extLst>
              </a:tr>
              <a:tr h="655286">
                <a:tc>
                  <a:txBody>
                    <a:bodyPr/>
                    <a:lstStyle/>
                    <a:p>
                      <a:endParaRPr lang="ru-UA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36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36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36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36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4135214"/>
                  </a:ext>
                </a:extLst>
              </a:tr>
              <a:tr h="655286">
                <a:tc>
                  <a:txBody>
                    <a:bodyPr/>
                    <a:lstStyle/>
                    <a:p>
                      <a:endParaRPr lang="ru-UA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36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36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36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36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4401767"/>
                  </a:ext>
                </a:extLst>
              </a:tr>
              <a:tr h="655286">
                <a:tc>
                  <a:txBody>
                    <a:bodyPr/>
                    <a:lstStyle/>
                    <a:p>
                      <a:endParaRPr lang="ru-UA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36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36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4433600"/>
                  </a:ext>
                </a:extLst>
              </a:tr>
              <a:tr h="655286">
                <a:tc>
                  <a:txBody>
                    <a:bodyPr/>
                    <a:lstStyle/>
                    <a:p>
                      <a:endParaRPr lang="ru-UA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36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8926556"/>
                  </a:ext>
                </a:extLst>
              </a:tr>
              <a:tr h="655286">
                <a:tc>
                  <a:txBody>
                    <a:bodyPr/>
                    <a:lstStyle/>
                    <a:p>
                      <a:endParaRPr lang="ru-UA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1220661"/>
                  </a:ext>
                </a:extLst>
              </a:tr>
              <a:tr h="655286">
                <a:tc>
                  <a:txBody>
                    <a:bodyPr/>
                    <a:lstStyle/>
                    <a:p>
                      <a:endParaRPr lang="ru-UA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36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</a:t>
                      </a:r>
                      <a:endParaRPr lang="ru-UA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</a:t>
                      </a:r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</a:t>
                      </a:r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</a:t>
                      </a:r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</a:t>
                      </a:r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</a:t>
                      </a:r>
                    </a:p>
                  </a:txBody>
                  <a:tcPr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Ь</a:t>
                      </a:r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565047"/>
                  </a:ext>
                </a:extLst>
              </a:tr>
              <a:tr h="655286">
                <a:tc>
                  <a:txBody>
                    <a:bodyPr/>
                    <a:lstStyle/>
                    <a:p>
                      <a:endParaRPr lang="ru-UA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956380"/>
                  </a:ext>
                </a:extLst>
              </a:tr>
              <a:tr h="655286">
                <a:tc>
                  <a:txBody>
                    <a:bodyPr/>
                    <a:lstStyle/>
                    <a:p>
                      <a:endParaRPr lang="ru-UA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</a:t>
                      </a: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</a:t>
                      </a:r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</a:t>
                      </a:r>
                    </a:p>
                  </a:txBody>
                  <a:tcP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UA" sz="3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</a:t>
                      </a:r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8025296"/>
                  </a:ext>
                </a:extLst>
              </a:tr>
              <a:tr h="468061">
                <a:tc>
                  <a:txBody>
                    <a:bodyPr/>
                    <a:lstStyle/>
                    <a:p>
                      <a:endParaRPr lang="ru-UA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UA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866916"/>
                  </a:ext>
                </a:extLst>
              </a:tr>
            </a:tbl>
          </a:graphicData>
        </a:graphic>
      </p:graphicFrame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48699096-F65D-25C2-45EB-643BB51BC868}"/>
              </a:ext>
            </a:extLst>
          </p:cNvPr>
          <p:cNvGrpSpPr/>
          <p:nvPr/>
        </p:nvGrpSpPr>
        <p:grpSpPr>
          <a:xfrm>
            <a:off x="1477453" y="2195032"/>
            <a:ext cx="689696" cy="588913"/>
            <a:chOff x="532712" y="806750"/>
            <a:chExt cx="895961" cy="736600"/>
          </a:xfrm>
        </p:grpSpPr>
        <p:pic>
          <p:nvPicPr>
            <p:cNvPr id="9" name="Picture 2" descr="Морская ракушка, краб, животные, без роялти, силуэт png | PNGWing">
              <a:extLst>
                <a:ext uri="{FF2B5EF4-FFF2-40B4-BE49-F238E27FC236}">
                  <a16:creationId xmlns:a16="http://schemas.microsoft.com/office/drawing/2014/main" id="{D0793DC7-BB07-CC0B-E514-1077B219B01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19" b="39346" l="28587" r="58696">
                          <a14:foregroundMark x1="37065" y1="12288" x2="42609" y2="10327"/>
                          <a14:foregroundMark x1="42609" y1="10327" x2="48696" y2="10719"/>
                          <a14:foregroundMark x1="48696" y1="10719" x2="37174" y2="12418"/>
                          <a14:foregroundMark x1="30870" y1="17255" x2="28587" y2="24052"/>
                          <a14:foregroundMark x1="28587" y1="24052" x2="30978" y2="17778"/>
                          <a14:foregroundMark x1="30978" y1="17778" x2="30870" y2="17516"/>
                          <a14:foregroundMark x1="56848" y1="19477" x2="58804" y2="26275"/>
                          <a14:foregroundMark x1="58804" y1="26275" x2="56848" y2="20000"/>
                          <a14:foregroundMark x1="37609" y1="36078" x2="43152" y2="39739"/>
                          <a14:foregroundMark x1="43152" y1="39739" x2="48804" y2="38039"/>
                          <a14:foregroundMark x1="48804" y1="38039" x2="37826" y2="36078"/>
                          <a14:foregroundMark x1="39783" y1="39085" x2="45978" y2="39346"/>
                          <a14:foregroundMark x1="45978" y1="39346" x2="47174" y2="39085"/>
                          <a14:foregroundMark x1="28804" y1="27059" x2="28696" y2="265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47" t="7892" r="39245" b="59277"/>
            <a:stretch/>
          </p:blipFill>
          <p:spPr bwMode="auto">
            <a:xfrm>
              <a:off x="532712" y="806750"/>
              <a:ext cx="895961" cy="736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911A16D-7635-2C5A-6BDB-3F2D98A06079}"/>
                </a:ext>
              </a:extLst>
            </p:cNvPr>
            <p:cNvSpPr txBox="1"/>
            <p:nvPr/>
          </p:nvSpPr>
          <p:spPr>
            <a:xfrm>
              <a:off x="632593" y="806750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uk-UA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BC2AD475-C6DC-9AAA-7F1C-8603589B54EA}"/>
              </a:ext>
            </a:extLst>
          </p:cNvPr>
          <p:cNvGrpSpPr/>
          <p:nvPr/>
        </p:nvGrpSpPr>
        <p:grpSpPr>
          <a:xfrm>
            <a:off x="787757" y="4074055"/>
            <a:ext cx="689696" cy="588913"/>
            <a:chOff x="532712" y="806750"/>
            <a:chExt cx="895961" cy="736600"/>
          </a:xfrm>
        </p:grpSpPr>
        <p:pic>
          <p:nvPicPr>
            <p:cNvPr id="12" name="Picture 2" descr="Морская ракушка, краб, животные, без роялти, силуэт png | PNGWing">
              <a:extLst>
                <a:ext uri="{FF2B5EF4-FFF2-40B4-BE49-F238E27FC236}">
                  <a16:creationId xmlns:a16="http://schemas.microsoft.com/office/drawing/2014/main" id="{031AD504-C181-0E45-389B-14D6C6108E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19" b="39346" l="28587" r="58696">
                          <a14:foregroundMark x1="37065" y1="12288" x2="42609" y2="10327"/>
                          <a14:foregroundMark x1="42609" y1="10327" x2="48696" y2="10719"/>
                          <a14:foregroundMark x1="48696" y1="10719" x2="37174" y2="12418"/>
                          <a14:foregroundMark x1="30870" y1="17255" x2="28587" y2="24052"/>
                          <a14:foregroundMark x1="28587" y1="24052" x2="30978" y2="17778"/>
                          <a14:foregroundMark x1="30978" y1="17778" x2="30870" y2="17516"/>
                          <a14:foregroundMark x1="56848" y1="19477" x2="58804" y2="26275"/>
                          <a14:foregroundMark x1="58804" y1="26275" x2="56848" y2="20000"/>
                          <a14:foregroundMark x1="37609" y1="36078" x2="43152" y2="39739"/>
                          <a14:foregroundMark x1="43152" y1="39739" x2="48804" y2="38039"/>
                          <a14:foregroundMark x1="48804" y1="38039" x2="37826" y2="36078"/>
                          <a14:foregroundMark x1="39783" y1="39085" x2="45978" y2="39346"/>
                          <a14:foregroundMark x1="45978" y1="39346" x2="47174" y2="39085"/>
                          <a14:foregroundMark x1="28804" y1="27059" x2="28696" y2="265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47" t="7892" r="39245" b="59277"/>
            <a:stretch/>
          </p:blipFill>
          <p:spPr bwMode="auto">
            <a:xfrm>
              <a:off x="532712" y="806750"/>
              <a:ext cx="895961" cy="736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CEF5ABC-BBB0-9CD4-27CA-A19D3B28FA36}"/>
                </a:ext>
              </a:extLst>
            </p:cNvPr>
            <p:cNvSpPr txBox="1"/>
            <p:nvPr/>
          </p:nvSpPr>
          <p:spPr>
            <a:xfrm>
              <a:off x="730595" y="806750"/>
              <a:ext cx="500195" cy="6544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uk-UA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6DAB3271-D120-F98A-5BFC-09B0E2AB5BB4}"/>
              </a:ext>
            </a:extLst>
          </p:cNvPr>
          <p:cNvGrpSpPr/>
          <p:nvPr/>
        </p:nvGrpSpPr>
        <p:grpSpPr>
          <a:xfrm>
            <a:off x="2923931" y="2158916"/>
            <a:ext cx="689696" cy="588913"/>
            <a:chOff x="532712" y="806750"/>
            <a:chExt cx="895961" cy="736600"/>
          </a:xfrm>
        </p:grpSpPr>
        <p:pic>
          <p:nvPicPr>
            <p:cNvPr id="15" name="Picture 2" descr="Морская ракушка, краб, животные, без роялти, силуэт png | PNGWing">
              <a:extLst>
                <a:ext uri="{FF2B5EF4-FFF2-40B4-BE49-F238E27FC236}">
                  <a16:creationId xmlns:a16="http://schemas.microsoft.com/office/drawing/2014/main" id="{38760E9F-621F-91E5-87ED-FFDF975EA3E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19" b="39346" l="28587" r="58696">
                          <a14:foregroundMark x1="37065" y1="12288" x2="42609" y2="10327"/>
                          <a14:foregroundMark x1="42609" y1="10327" x2="48696" y2="10719"/>
                          <a14:foregroundMark x1="48696" y1="10719" x2="37174" y2="12418"/>
                          <a14:foregroundMark x1="30870" y1="17255" x2="28587" y2="24052"/>
                          <a14:foregroundMark x1="28587" y1="24052" x2="30978" y2="17778"/>
                          <a14:foregroundMark x1="30978" y1="17778" x2="30870" y2="17516"/>
                          <a14:foregroundMark x1="56848" y1="19477" x2="58804" y2="26275"/>
                          <a14:foregroundMark x1="58804" y1="26275" x2="56848" y2="20000"/>
                          <a14:foregroundMark x1="37609" y1="36078" x2="43152" y2="39739"/>
                          <a14:foregroundMark x1="43152" y1="39739" x2="48804" y2="38039"/>
                          <a14:foregroundMark x1="48804" y1="38039" x2="37826" y2="36078"/>
                          <a14:foregroundMark x1="39783" y1="39085" x2="45978" y2="39346"/>
                          <a14:foregroundMark x1="45978" y1="39346" x2="47174" y2="39085"/>
                          <a14:foregroundMark x1="28804" y1="27059" x2="28696" y2="265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47" t="7892" r="39245" b="59277"/>
            <a:stretch/>
          </p:blipFill>
          <p:spPr bwMode="auto">
            <a:xfrm>
              <a:off x="532712" y="806750"/>
              <a:ext cx="895961" cy="736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8F21C1F-CED8-555F-0596-2F0F4184DAF3}"/>
                </a:ext>
              </a:extLst>
            </p:cNvPr>
            <p:cNvSpPr txBox="1"/>
            <p:nvPr/>
          </p:nvSpPr>
          <p:spPr>
            <a:xfrm>
              <a:off x="730595" y="806750"/>
              <a:ext cx="500195" cy="6544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uk-UA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DB74DFC9-DF6E-E92E-2E14-1CC7077357D6}"/>
              </a:ext>
            </a:extLst>
          </p:cNvPr>
          <p:cNvGrpSpPr/>
          <p:nvPr/>
        </p:nvGrpSpPr>
        <p:grpSpPr>
          <a:xfrm>
            <a:off x="5182282" y="199140"/>
            <a:ext cx="689696" cy="588913"/>
            <a:chOff x="532712" y="806750"/>
            <a:chExt cx="895961" cy="736600"/>
          </a:xfrm>
        </p:grpSpPr>
        <p:pic>
          <p:nvPicPr>
            <p:cNvPr id="18" name="Picture 2" descr="Морская ракушка, краб, животные, без роялти, силуэт png | PNGWing">
              <a:extLst>
                <a:ext uri="{FF2B5EF4-FFF2-40B4-BE49-F238E27FC236}">
                  <a16:creationId xmlns:a16="http://schemas.microsoft.com/office/drawing/2014/main" id="{F03A4892-1D7E-FB93-AA3C-4C9BC3C19F6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19" b="39346" l="28587" r="58696">
                          <a14:foregroundMark x1="37065" y1="12288" x2="42609" y2="10327"/>
                          <a14:foregroundMark x1="42609" y1="10327" x2="48696" y2="10719"/>
                          <a14:foregroundMark x1="48696" y1="10719" x2="37174" y2="12418"/>
                          <a14:foregroundMark x1="30870" y1="17255" x2="28587" y2="24052"/>
                          <a14:foregroundMark x1="28587" y1="24052" x2="30978" y2="17778"/>
                          <a14:foregroundMark x1="30978" y1="17778" x2="30870" y2="17516"/>
                          <a14:foregroundMark x1="56848" y1="19477" x2="58804" y2="26275"/>
                          <a14:foregroundMark x1="58804" y1="26275" x2="56848" y2="20000"/>
                          <a14:foregroundMark x1="37609" y1="36078" x2="43152" y2="39739"/>
                          <a14:foregroundMark x1="43152" y1="39739" x2="48804" y2="38039"/>
                          <a14:foregroundMark x1="48804" y1="38039" x2="37826" y2="36078"/>
                          <a14:foregroundMark x1="39783" y1="39085" x2="45978" y2="39346"/>
                          <a14:foregroundMark x1="45978" y1="39346" x2="47174" y2="39085"/>
                          <a14:foregroundMark x1="28804" y1="27059" x2="28696" y2="265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47" t="7892" r="39245" b="59277"/>
            <a:stretch/>
          </p:blipFill>
          <p:spPr bwMode="auto">
            <a:xfrm>
              <a:off x="532712" y="806750"/>
              <a:ext cx="895961" cy="736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FF8411D-B1EF-E328-40E4-FE0B800119E6}"/>
                </a:ext>
              </a:extLst>
            </p:cNvPr>
            <p:cNvSpPr txBox="1"/>
            <p:nvPr/>
          </p:nvSpPr>
          <p:spPr>
            <a:xfrm>
              <a:off x="730595" y="806750"/>
              <a:ext cx="500195" cy="6544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uk-UA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33A5BC93-A5B9-EF6A-B32C-54B2F3C1FCE0}"/>
              </a:ext>
            </a:extLst>
          </p:cNvPr>
          <p:cNvGrpSpPr/>
          <p:nvPr/>
        </p:nvGrpSpPr>
        <p:grpSpPr>
          <a:xfrm>
            <a:off x="49281" y="5361506"/>
            <a:ext cx="689696" cy="588913"/>
            <a:chOff x="532712" y="806750"/>
            <a:chExt cx="895961" cy="736600"/>
          </a:xfrm>
        </p:grpSpPr>
        <p:pic>
          <p:nvPicPr>
            <p:cNvPr id="21" name="Picture 2" descr="Морская ракушка, краб, животные, без роялти, силуэт png | PNGWing">
              <a:extLst>
                <a:ext uri="{FF2B5EF4-FFF2-40B4-BE49-F238E27FC236}">
                  <a16:creationId xmlns:a16="http://schemas.microsoft.com/office/drawing/2014/main" id="{A9795C85-908C-A9AD-1E73-028B4F7F92D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19" b="39346" l="28587" r="58696">
                          <a14:foregroundMark x1="37065" y1="12288" x2="42609" y2="10327"/>
                          <a14:foregroundMark x1="42609" y1="10327" x2="48696" y2="10719"/>
                          <a14:foregroundMark x1="48696" y1="10719" x2="37174" y2="12418"/>
                          <a14:foregroundMark x1="30870" y1="17255" x2="28587" y2="24052"/>
                          <a14:foregroundMark x1="28587" y1="24052" x2="30978" y2="17778"/>
                          <a14:foregroundMark x1="30978" y1="17778" x2="30870" y2="17516"/>
                          <a14:foregroundMark x1="56848" y1="19477" x2="58804" y2="26275"/>
                          <a14:foregroundMark x1="58804" y1="26275" x2="56848" y2="20000"/>
                          <a14:foregroundMark x1="37609" y1="36078" x2="43152" y2="39739"/>
                          <a14:foregroundMark x1="43152" y1="39739" x2="48804" y2="38039"/>
                          <a14:foregroundMark x1="48804" y1="38039" x2="37826" y2="36078"/>
                          <a14:foregroundMark x1="39783" y1="39085" x2="45978" y2="39346"/>
                          <a14:foregroundMark x1="45978" y1="39346" x2="47174" y2="39085"/>
                          <a14:foregroundMark x1="28804" y1="27059" x2="28696" y2="265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47" t="7892" r="39245" b="59277"/>
            <a:stretch/>
          </p:blipFill>
          <p:spPr bwMode="auto">
            <a:xfrm>
              <a:off x="532712" y="806750"/>
              <a:ext cx="895961" cy="736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14BA2A6-BC02-0BBA-E634-8DC9639E2232}"/>
                </a:ext>
              </a:extLst>
            </p:cNvPr>
            <p:cNvSpPr txBox="1"/>
            <p:nvPr/>
          </p:nvSpPr>
          <p:spPr>
            <a:xfrm>
              <a:off x="730595" y="806750"/>
              <a:ext cx="500195" cy="6544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uk-UA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3B53ECB8-0A5F-1797-E195-F9B9184EBFA1}"/>
              </a:ext>
            </a:extLst>
          </p:cNvPr>
          <p:cNvSpPr/>
          <p:nvPr/>
        </p:nvSpPr>
        <p:spPr>
          <a:xfrm>
            <a:off x="1599306" y="2926540"/>
            <a:ext cx="445990" cy="4438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38DEC5FE-8E84-9D8F-B0AB-C495C13BE7CB}"/>
              </a:ext>
            </a:extLst>
          </p:cNvPr>
          <p:cNvSpPr/>
          <p:nvPr/>
        </p:nvSpPr>
        <p:spPr>
          <a:xfrm>
            <a:off x="1627744" y="3630210"/>
            <a:ext cx="445990" cy="4438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494677EF-6968-1388-7A68-A92C5520CA4E}"/>
              </a:ext>
            </a:extLst>
          </p:cNvPr>
          <p:cNvSpPr/>
          <p:nvPr/>
        </p:nvSpPr>
        <p:spPr>
          <a:xfrm>
            <a:off x="1606713" y="4185878"/>
            <a:ext cx="445990" cy="4438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E1DC90A3-6B36-DE43-E996-E7F2FD2A004C}"/>
              </a:ext>
            </a:extLst>
          </p:cNvPr>
          <p:cNvSpPr/>
          <p:nvPr/>
        </p:nvSpPr>
        <p:spPr>
          <a:xfrm>
            <a:off x="2417818" y="4219123"/>
            <a:ext cx="445990" cy="4438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D0AF6D07-6C58-BCA7-6626-8D3918035722}"/>
              </a:ext>
            </a:extLst>
          </p:cNvPr>
          <p:cNvSpPr/>
          <p:nvPr/>
        </p:nvSpPr>
        <p:spPr>
          <a:xfrm>
            <a:off x="3042133" y="4206670"/>
            <a:ext cx="445990" cy="4438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12FACF0D-B9B8-DAF4-DCD3-6745898BA38A}"/>
              </a:ext>
            </a:extLst>
          </p:cNvPr>
          <p:cNvSpPr/>
          <p:nvPr/>
        </p:nvSpPr>
        <p:spPr>
          <a:xfrm>
            <a:off x="3788967" y="4185878"/>
            <a:ext cx="445990" cy="4438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7D245C94-06BC-A27B-68A4-B79CB7878E00}"/>
              </a:ext>
            </a:extLst>
          </p:cNvPr>
          <p:cNvSpPr/>
          <p:nvPr/>
        </p:nvSpPr>
        <p:spPr>
          <a:xfrm>
            <a:off x="4535801" y="4206670"/>
            <a:ext cx="445990" cy="4438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D344B649-5B44-EFF0-7FAE-FBD110DAFA28}"/>
              </a:ext>
            </a:extLst>
          </p:cNvPr>
          <p:cNvSpPr/>
          <p:nvPr/>
        </p:nvSpPr>
        <p:spPr>
          <a:xfrm>
            <a:off x="5236048" y="4234599"/>
            <a:ext cx="445990" cy="4438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097A7C8A-14A6-40D7-B726-284B1AE2CBC4}"/>
              </a:ext>
            </a:extLst>
          </p:cNvPr>
          <p:cNvSpPr/>
          <p:nvPr/>
        </p:nvSpPr>
        <p:spPr>
          <a:xfrm>
            <a:off x="6011584" y="4255391"/>
            <a:ext cx="445990" cy="4438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DC66C9D1-C490-DA1C-63D3-CFFD61AD9959}"/>
              </a:ext>
            </a:extLst>
          </p:cNvPr>
          <p:cNvSpPr/>
          <p:nvPr/>
        </p:nvSpPr>
        <p:spPr>
          <a:xfrm>
            <a:off x="6713501" y="4244398"/>
            <a:ext cx="445990" cy="4438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9F9B4DE4-3AB6-27D7-7A5B-9C0235E41242}"/>
              </a:ext>
            </a:extLst>
          </p:cNvPr>
          <p:cNvSpPr/>
          <p:nvPr/>
        </p:nvSpPr>
        <p:spPr>
          <a:xfrm>
            <a:off x="5978410" y="3607364"/>
            <a:ext cx="445990" cy="4438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C7D88DC9-232E-4226-1D02-959600322B5E}"/>
              </a:ext>
            </a:extLst>
          </p:cNvPr>
          <p:cNvSpPr/>
          <p:nvPr/>
        </p:nvSpPr>
        <p:spPr>
          <a:xfrm>
            <a:off x="6023461" y="2892583"/>
            <a:ext cx="445990" cy="4438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B13848B2-59CC-E301-5CB4-C34FC76A1223}"/>
              </a:ext>
            </a:extLst>
          </p:cNvPr>
          <p:cNvSpPr/>
          <p:nvPr/>
        </p:nvSpPr>
        <p:spPr>
          <a:xfrm>
            <a:off x="6025456" y="2303984"/>
            <a:ext cx="445990" cy="4438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79E89800-E8ED-404F-2C16-E6145B0E6244}"/>
              </a:ext>
            </a:extLst>
          </p:cNvPr>
          <p:cNvSpPr/>
          <p:nvPr/>
        </p:nvSpPr>
        <p:spPr>
          <a:xfrm>
            <a:off x="6035441" y="1541735"/>
            <a:ext cx="445990" cy="4438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0507F389-D354-B5F3-92BF-DFC686D3954A}"/>
              </a:ext>
            </a:extLst>
          </p:cNvPr>
          <p:cNvSpPr/>
          <p:nvPr/>
        </p:nvSpPr>
        <p:spPr>
          <a:xfrm>
            <a:off x="6035441" y="971857"/>
            <a:ext cx="445990" cy="4438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C521AB8B-F459-57F8-7D5C-26FFDEB5979B}"/>
              </a:ext>
            </a:extLst>
          </p:cNvPr>
          <p:cNvSpPr/>
          <p:nvPr/>
        </p:nvSpPr>
        <p:spPr>
          <a:xfrm>
            <a:off x="5993317" y="292042"/>
            <a:ext cx="445990" cy="4438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21333E1E-C235-4BA5-6FAC-5000612F6620}"/>
              </a:ext>
            </a:extLst>
          </p:cNvPr>
          <p:cNvSpPr/>
          <p:nvPr/>
        </p:nvSpPr>
        <p:spPr>
          <a:xfrm>
            <a:off x="3089267" y="2915005"/>
            <a:ext cx="445990" cy="4438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858B028C-6FCA-8070-D740-514352A62274}"/>
              </a:ext>
            </a:extLst>
          </p:cNvPr>
          <p:cNvSpPr/>
          <p:nvPr/>
        </p:nvSpPr>
        <p:spPr>
          <a:xfrm>
            <a:off x="3092259" y="3560837"/>
            <a:ext cx="445990" cy="4438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6F50301E-2120-7A67-47A5-8B392BD76A2E}"/>
              </a:ext>
            </a:extLst>
          </p:cNvPr>
          <p:cNvSpPr/>
          <p:nvPr/>
        </p:nvSpPr>
        <p:spPr>
          <a:xfrm>
            <a:off x="3048502" y="4852502"/>
            <a:ext cx="445990" cy="4555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BCC73D06-0667-DC14-21A6-0E2D3953AD55}"/>
              </a:ext>
            </a:extLst>
          </p:cNvPr>
          <p:cNvSpPr/>
          <p:nvPr/>
        </p:nvSpPr>
        <p:spPr>
          <a:xfrm>
            <a:off x="3076258" y="5510077"/>
            <a:ext cx="445990" cy="4555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0FCAD2EC-333C-F3E6-2679-65C1D9845F47}"/>
              </a:ext>
            </a:extLst>
          </p:cNvPr>
          <p:cNvSpPr/>
          <p:nvPr/>
        </p:nvSpPr>
        <p:spPr>
          <a:xfrm>
            <a:off x="2304280" y="5552569"/>
            <a:ext cx="445990" cy="4555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C4ABA2A6-25EC-13DA-53B5-C9166A61FF53}"/>
              </a:ext>
            </a:extLst>
          </p:cNvPr>
          <p:cNvSpPr/>
          <p:nvPr/>
        </p:nvSpPr>
        <p:spPr>
          <a:xfrm>
            <a:off x="1599306" y="5477567"/>
            <a:ext cx="445990" cy="4555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810B7B26-C0A6-CCBF-0915-0F3E33E9DCE4}"/>
              </a:ext>
            </a:extLst>
          </p:cNvPr>
          <p:cNvSpPr/>
          <p:nvPr/>
        </p:nvSpPr>
        <p:spPr>
          <a:xfrm>
            <a:off x="827328" y="5497490"/>
            <a:ext cx="445990" cy="4555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ED5CBA23-67C5-DB4C-CB33-A653C543C79A}"/>
              </a:ext>
            </a:extLst>
          </p:cNvPr>
          <p:cNvGrpSpPr/>
          <p:nvPr/>
        </p:nvGrpSpPr>
        <p:grpSpPr>
          <a:xfrm>
            <a:off x="6994855" y="2218498"/>
            <a:ext cx="5690529" cy="2004849"/>
            <a:chOff x="6912486" y="1408368"/>
            <a:chExt cx="5690529" cy="2004849"/>
          </a:xfrm>
        </p:grpSpPr>
        <p:sp>
          <p:nvSpPr>
            <p:cNvPr id="47" name="Прямоугольник: скругленные углы 20">
              <a:extLst>
                <a:ext uri="{FF2B5EF4-FFF2-40B4-BE49-F238E27FC236}">
                  <a16:creationId xmlns:a16="http://schemas.microsoft.com/office/drawing/2014/main" id="{6C73231A-42B5-119C-93EB-67D9DB3723B9}"/>
                </a:ext>
              </a:extLst>
            </p:cNvPr>
            <p:cNvSpPr/>
            <p:nvPr/>
          </p:nvSpPr>
          <p:spPr>
            <a:xfrm>
              <a:off x="6912486" y="1478123"/>
              <a:ext cx="5014762" cy="12788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i="0" u="none" strike="noStrike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У </a:t>
              </a:r>
              <a:r>
                <a:rPr lang="ru-RU" i="0" u="none" strike="noStrike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річці</a:t>
              </a:r>
              <a:r>
                <a:rPr lang="ru-RU" i="0" u="none" strike="noStrike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i="0" u="none" strike="noStrike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живе</a:t>
              </a:r>
              <a:r>
                <a:rPr lang="ru-RU" i="0" u="none" strike="noStrike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 назад </a:t>
              </a:r>
              <a:r>
                <a:rPr lang="ru-RU" i="0" u="none" strike="noStrike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повзе</a:t>
              </a:r>
              <a:r>
                <a:rPr lang="ru-RU" i="0" u="none" strike="noStrike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i="0" u="none" strike="noStrike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клешні</a:t>
              </a:r>
              <a:r>
                <a:rPr lang="ru-RU" i="0" u="none" strike="noStrike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i="0" u="none" strike="noStrike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тримає</a:t>
              </a:r>
              <a:r>
                <a:rPr lang="ru-RU" i="0" u="none" strike="noStrike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- </a:t>
              </a:r>
              <a:r>
                <a:rPr lang="ru-RU" i="0" u="none" strike="noStrike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хто</a:t>
              </a:r>
              <a:r>
                <a:rPr lang="ru-RU" i="0" u="none" strike="noStrike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i="0" u="none" strike="noStrike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це</a:t>
              </a:r>
              <a:r>
                <a:rPr lang="ru-RU" i="0" u="none" strike="noStrike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uk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8" name="Picture 2" descr="Векторы на тему «Ракушки png» — скачивайте бесплатные векторы высокого  качества на Freepik | Freepik">
              <a:extLst>
                <a:ext uri="{FF2B5EF4-FFF2-40B4-BE49-F238E27FC236}">
                  <a16:creationId xmlns:a16="http://schemas.microsoft.com/office/drawing/2014/main" id="{663B030E-39A3-0739-1B6B-1E53021FD0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45405" y1="42568" x2="46282" y2="43069"/>
                          <a14:foregroundMark x1="55387" y1="43074" x2="57432" y2="41081"/>
                          <a14:foregroundMark x1="57432" y1="41081" x2="56911" y2="44595"/>
                          <a14:foregroundMark x1="60201" y1="51287" x2="62432" y2="52973"/>
                          <a14:foregroundMark x1="57202" y1="49021" x2="59730" y2="50931"/>
                          <a14:foregroundMark x1="62432" y1="52973" x2="59095" y2="53235"/>
                          <a14:foregroundMark x1="54525" y1="60242" x2="54459" y2="60676"/>
                          <a14:foregroundMark x1="51631" y1="57565" x2="50234" y2="56029"/>
                          <a14:foregroundMark x1="42867" y1="54972" x2="42162" y2="55000"/>
                          <a14:foregroundMark x1="46217" y1="49991" x2="46757" y2="49324"/>
                          <a14:foregroundMark x1="42162" y1="55000" x2="42746" y2="54278"/>
                          <a14:foregroundMark x1="45647" y1="43875" x2="45270" y2="42027"/>
                          <a14:foregroundMark x1="46368" y1="47416" x2="45953" y2="45378"/>
                          <a14:foregroundMark x1="46757" y1="49324" x2="46474" y2="47935"/>
                          <a14:foregroundMark x1="24459" y1="52838" x2="17838" y2="56351"/>
                          <a14:foregroundMark x1="17838" y1="56351" x2="19459" y2="63243"/>
                          <a14:foregroundMark x1="19459" y1="63243" x2="26622" y2="63919"/>
                          <a14:foregroundMark x1="26622" y1="63919" x2="29627" y2="61697"/>
                          <a14:foregroundMark x1="32838" y1="59324" x2="37027" y2="53378"/>
                          <a14:foregroundMark x1="37027" y1="53378" x2="30811" y2="50270"/>
                          <a14:foregroundMark x1="28406" y1="51232" x2="24730" y2="52703"/>
                          <a14:backgroundMark x1="46892" y1="42297" x2="53784" y2="44459"/>
                          <a14:backgroundMark x1="53784" y1="44459" x2="47162" y2="42297"/>
                          <a14:backgroundMark x1="53378" y1="44189" x2="55676" y2="42432"/>
                          <a14:backgroundMark x1="57162" y1="44595" x2="57162" y2="45135"/>
                          <a14:backgroundMark x1="56892" y1="45000" x2="57703" y2="48919"/>
                          <a14:backgroundMark x1="54459" y1="60676" x2="54459" y2="60676"/>
                          <a14:backgroundMark x1="54459" y1="60946" x2="55405" y2="53784"/>
                          <a14:backgroundMark x1="55405" y1="53784" x2="54865" y2="60270"/>
                          <a14:backgroundMark x1="54730" y1="60405" x2="54595" y2="60270"/>
                          <a14:backgroundMark x1="54595" y1="61622" x2="54459" y2="60946"/>
                          <a14:backgroundMark x1="54595" y1="60135" x2="54595" y2="60270"/>
                          <a14:backgroundMark x1="55270" y1="54459" x2="58784" y2="53784"/>
                          <a14:backgroundMark x1="56216" y1="53784" x2="55405" y2="54189"/>
                          <a14:backgroundMark x1="56892" y1="48649" x2="57432" y2="48784"/>
                          <a14:backgroundMark x1="53919" y1="62432" x2="54189" y2="60541"/>
                          <a14:backgroundMark x1="55000" y1="61757" x2="55000" y2="59865"/>
                          <a14:backgroundMark x1="54865" y1="60946" x2="55000" y2="60676"/>
                          <a14:backgroundMark x1="54459" y1="60676" x2="54730" y2="61081"/>
                          <a14:backgroundMark x1="50270" y1="56892" x2="43378" y2="55405"/>
                          <a14:backgroundMark x1="48514" y1="55000" x2="48784" y2="54730"/>
                          <a14:backgroundMark x1="48784" y1="54730" x2="48784" y2="54730"/>
                          <a14:backgroundMark x1="48784" y1="54730" x2="49189" y2="55000"/>
                          <a14:backgroundMark x1="49189" y1="55000" x2="49865" y2="56216"/>
                          <a14:backgroundMark x1="44054" y1="52027" x2="45000" y2="50811"/>
                          <a14:backgroundMark x1="45000" y1="50811" x2="45000" y2="50811"/>
                          <a14:backgroundMark x1="43919" y1="51757" x2="46081" y2="49730"/>
                          <a14:backgroundMark x1="45946" y1="49865" x2="45676" y2="50405"/>
                          <a14:backgroundMark x1="45676" y1="50405" x2="46216" y2="49459"/>
                          <a14:backgroundMark x1="46216" y1="49459" x2="46216" y2="49459"/>
                          <a14:backgroundMark x1="28784" y1="50541" x2="30811" y2="50000"/>
                          <a14:backgroundMark x1="32973" y1="59595" x2="30000" y2="620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98166" y="1408368"/>
              <a:ext cx="2004849" cy="2004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4D75BB84-0EAA-46F8-ED16-54C4CEEC6750}"/>
              </a:ext>
            </a:extLst>
          </p:cNvPr>
          <p:cNvGrpSpPr/>
          <p:nvPr/>
        </p:nvGrpSpPr>
        <p:grpSpPr>
          <a:xfrm>
            <a:off x="7020522" y="2286537"/>
            <a:ext cx="5699790" cy="1873894"/>
            <a:chOff x="6912486" y="1478123"/>
            <a:chExt cx="5699790" cy="1873894"/>
          </a:xfrm>
        </p:grpSpPr>
        <p:sp>
          <p:nvSpPr>
            <p:cNvPr id="50" name="Прямоугольник: скругленные углы 24">
              <a:extLst>
                <a:ext uri="{FF2B5EF4-FFF2-40B4-BE49-F238E27FC236}">
                  <a16:creationId xmlns:a16="http://schemas.microsoft.com/office/drawing/2014/main" id="{6C3E3934-215A-B3C0-39F1-1F50C08726A1}"/>
                </a:ext>
              </a:extLst>
            </p:cNvPr>
            <p:cNvSpPr/>
            <p:nvPr/>
          </p:nvSpPr>
          <p:spPr>
            <a:xfrm>
              <a:off x="6912486" y="1478123"/>
              <a:ext cx="5014762" cy="12788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i="0" u="none" strike="noStrike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З </a:t>
              </a:r>
              <a:r>
                <a:rPr lang="ru-RU" i="0" u="none" strike="noStrike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вітрилом</a:t>
              </a:r>
              <a:r>
                <a:rPr lang="ru-RU" i="0" u="none" strike="noStrike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 з </a:t>
              </a:r>
              <a:r>
                <a:rPr lang="ru-RU" i="0" u="none" strike="noStrike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капітаном</a:t>
              </a:r>
              <a:r>
                <a:rPr lang="ru-RU" i="0" u="none" strike="noStrike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 морем </a:t>
              </a:r>
              <a:r>
                <a:rPr lang="ru-RU" i="0" u="none" strike="noStrike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іде</a:t>
              </a:r>
              <a:r>
                <a:rPr lang="ru-RU" i="0" u="none" strike="noStrike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</a:p>
            <a:p>
              <a:pPr algn="ctr"/>
              <a:r>
                <a:rPr lang="ru-RU" i="0" u="none" strike="noStrike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i="0" u="none" strike="noStrike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хвилі</a:t>
              </a:r>
              <a:r>
                <a:rPr lang="ru-RU" i="0" u="none" strike="noStrike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i="0" u="none" strike="noStrike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зустрічає</a:t>
              </a:r>
              <a:r>
                <a:rPr lang="ru-RU" i="0" u="none" strike="noStrike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та до берега веде</a:t>
              </a:r>
              <a:r>
                <a:rPr lang="ru-RU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r>
                <a:rPr lang="ru-RU" i="0" u="none" strike="noStrike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uk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1" name="Picture 2" descr="Векторы на тему «Ракушки png» — скачивайте бесплатные векторы высокого  качества на Freepik | Freepik">
              <a:extLst>
                <a:ext uri="{FF2B5EF4-FFF2-40B4-BE49-F238E27FC236}">
                  <a16:creationId xmlns:a16="http://schemas.microsoft.com/office/drawing/2014/main" id="{295AF22C-B679-70AE-A900-3BDA2F52F2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45405" y1="42568" x2="46282" y2="43069"/>
                          <a14:foregroundMark x1="55387" y1="43074" x2="57432" y2="41081"/>
                          <a14:foregroundMark x1="57432" y1="41081" x2="56911" y2="44595"/>
                          <a14:foregroundMark x1="60201" y1="51287" x2="62432" y2="52973"/>
                          <a14:foregroundMark x1="57202" y1="49021" x2="59730" y2="50931"/>
                          <a14:foregroundMark x1="62432" y1="52973" x2="59095" y2="53235"/>
                          <a14:foregroundMark x1="54525" y1="60242" x2="54459" y2="60676"/>
                          <a14:foregroundMark x1="51631" y1="57565" x2="50234" y2="56029"/>
                          <a14:foregroundMark x1="42867" y1="54972" x2="42162" y2="55000"/>
                          <a14:foregroundMark x1="46217" y1="49991" x2="46757" y2="49324"/>
                          <a14:foregroundMark x1="42162" y1="55000" x2="42746" y2="54278"/>
                          <a14:foregroundMark x1="45647" y1="43875" x2="45270" y2="42027"/>
                          <a14:foregroundMark x1="46368" y1="47416" x2="45953" y2="45378"/>
                          <a14:foregroundMark x1="46757" y1="49324" x2="46474" y2="47935"/>
                          <a14:foregroundMark x1="24459" y1="52838" x2="17838" y2="56351"/>
                          <a14:foregroundMark x1="17838" y1="56351" x2="19459" y2="63243"/>
                          <a14:foregroundMark x1="19459" y1="63243" x2="26622" y2="63919"/>
                          <a14:foregroundMark x1="26622" y1="63919" x2="29627" y2="61697"/>
                          <a14:foregroundMark x1="32838" y1="59324" x2="37027" y2="53378"/>
                          <a14:foregroundMark x1="37027" y1="53378" x2="30811" y2="50270"/>
                          <a14:foregroundMark x1="28406" y1="51232" x2="24730" y2="52703"/>
                          <a14:backgroundMark x1="46892" y1="42297" x2="53784" y2="44459"/>
                          <a14:backgroundMark x1="53784" y1="44459" x2="47162" y2="42297"/>
                          <a14:backgroundMark x1="53378" y1="44189" x2="55676" y2="42432"/>
                          <a14:backgroundMark x1="57162" y1="44595" x2="57162" y2="45135"/>
                          <a14:backgroundMark x1="56892" y1="45000" x2="57703" y2="48919"/>
                          <a14:backgroundMark x1="54459" y1="60676" x2="54459" y2="60676"/>
                          <a14:backgroundMark x1="54459" y1="60946" x2="55405" y2="53784"/>
                          <a14:backgroundMark x1="55405" y1="53784" x2="54865" y2="60270"/>
                          <a14:backgroundMark x1="54730" y1="60405" x2="54595" y2="60270"/>
                          <a14:backgroundMark x1="54595" y1="61622" x2="54459" y2="60946"/>
                          <a14:backgroundMark x1="54595" y1="60135" x2="54595" y2="60270"/>
                          <a14:backgroundMark x1="55270" y1="54459" x2="58784" y2="53784"/>
                          <a14:backgroundMark x1="56216" y1="53784" x2="55405" y2="54189"/>
                          <a14:backgroundMark x1="56892" y1="48649" x2="57432" y2="48784"/>
                          <a14:backgroundMark x1="53919" y1="62432" x2="54189" y2="60541"/>
                          <a14:backgroundMark x1="55000" y1="61757" x2="55000" y2="59865"/>
                          <a14:backgroundMark x1="54865" y1="60946" x2="55000" y2="60676"/>
                          <a14:backgroundMark x1="54459" y1="60676" x2="54730" y2="61081"/>
                          <a14:backgroundMark x1="50270" y1="56892" x2="43378" y2="55405"/>
                          <a14:backgroundMark x1="48514" y1="55000" x2="48784" y2="54730"/>
                          <a14:backgroundMark x1="48784" y1="54730" x2="48784" y2="54730"/>
                          <a14:backgroundMark x1="48784" y1="54730" x2="49189" y2="55000"/>
                          <a14:backgroundMark x1="49189" y1="55000" x2="49865" y2="56216"/>
                          <a14:backgroundMark x1="44054" y1="52027" x2="45000" y2="50811"/>
                          <a14:backgroundMark x1="45000" y1="50811" x2="45000" y2="50811"/>
                          <a14:backgroundMark x1="43919" y1="51757" x2="46081" y2="49730"/>
                          <a14:backgroundMark x1="45946" y1="49865" x2="45676" y2="50405"/>
                          <a14:backgroundMark x1="45676" y1="50405" x2="46216" y2="49459"/>
                          <a14:backgroundMark x1="46216" y1="49459" x2="46216" y2="49459"/>
                          <a14:backgroundMark x1="28784" y1="50541" x2="30811" y2="50000"/>
                          <a14:backgroundMark x1="32973" y1="59595" x2="30000" y2="620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0271" y="1480012"/>
              <a:ext cx="1872005" cy="1872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26DA0305-4B03-5117-E919-8EFD077B70F6}"/>
              </a:ext>
            </a:extLst>
          </p:cNvPr>
          <p:cNvGrpSpPr/>
          <p:nvPr/>
        </p:nvGrpSpPr>
        <p:grpSpPr>
          <a:xfrm>
            <a:off x="7009316" y="2142562"/>
            <a:ext cx="5678890" cy="2004849"/>
            <a:chOff x="6797315" y="3145571"/>
            <a:chExt cx="5678890" cy="2004849"/>
          </a:xfrm>
        </p:grpSpPr>
        <p:sp>
          <p:nvSpPr>
            <p:cNvPr id="58" name="Прямоугольник: скругленные углы 31">
              <a:extLst>
                <a:ext uri="{FF2B5EF4-FFF2-40B4-BE49-F238E27FC236}">
                  <a16:creationId xmlns:a16="http://schemas.microsoft.com/office/drawing/2014/main" id="{C0BF9B1D-2E91-D330-8FA3-1E8186152532}"/>
                </a:ext>
              </a:extLst>
            </p:cNvPr>
            <p:cNvSpPr/>
            <p:nvPr/>
          </p:nvSpPr>
          <p:spPr>
            <a:xfrm>
              <a:off x="6797315" y="3323137"/>
              <a:ext cx="5014762" cy="12788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i="0" u="none" strike="noStrike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На </a:t>
              </a:r>
              <a:r>
                <a:rPr lang="ru-RU" i="0" u="none" strike="noStrike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кораблі</a:t>
              </a:r>
              <a:r>
                <a:rPr lang="ru-RU" i="0" u="none" strike="noStrike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кручу, вправо і </a:t>
              </a:r>
              <a:r>
                <a:rPr lang="ru-RU" i="0" u="none" strike="noStrike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вліво</a:t>
              </a:r>
              <a:r>
                <a:rPr lang="ru-RU" i="0" u="none" strike="noStrike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—</a:t>
              </a:r>
              <a:br>
                <a:rPr lang="ru-RU" i="0" u="none" strike="noStrike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i="0" u="none" strike="noStrike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… </a:t>
              </a:r>
              <a:r>
                <a:rPr lang="ru-RU" i="0" u="none" strike="noStrike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що</a:t>
              </a:r>
              <a:r>
                <a:rPr lang="ru-RU" i="0" u="none" strike="noStrike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i="0" u="none" strike="noStrike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це</a:t>
              </a:r>
              <a:r>
                <a:rPr lang="ru-RU" i="0" u="none" strike="noStrike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uk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9" name="Picture 2" descr="Векторы на тему «Ракушки png» — скачивайте бесплатные векторы высокого  качества на Freepik | Freepik">
              <a:extLst>
                <a:ext uri="{FF2B5EF4-FFF2-40B4-BE49-F238E27FC236}">
                  <a16:creationId xmlns:a16="http://schemas.microsoft.com/office/drawing/2014/main" id="{400FC6B6-3D64-9CB8-852B-3A76FD8568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45405" y1="42568" x2="46282" y2="43069"/>
                          <a14:foregroundMark x1="55387" y1="43074" x2="57432" y2="41081"/>
                          <a14:foregroundMark x1="57432" y1="41081" x2="56911" y2="44595"/>
                          <a14:foregroundMark x1="60201" y1="51287" x2="62432" y2="52973"/>
                          <a14:foregroundMark x1="57202" y1="49021" x2="59730" y2="50931"/>
                          <a14:foregroundMark x1="62432" y1="52973" x2="59095" y2="53235"/>
                          <a14:foregroundMark x1="54525" y1="60242" x2="54459" y2="60676"/>
                          <a14:foregroundMark x1="51631" y1="57565" x2="50234" y2="56029"/>
                          <a14:foregroundMark x1="42867" y1="54972" x2="42162" y2="55000"/>
                          <a14:foregroundMark x1="46217" y1="49991" x2="46757" y2="49324"/>
                          <a14:foregroundMark x1="42162" y1="55000" x2="42746" y2="54278"/>
                          <a14:foregroundMark x1="45647" y1="43875" x2="45270" y2="42027"/>
                          <a14:foregroundMark x1="46368" y1="47416" x2="45953" y2="45378"/>
                          <a14:foregroundMark x1="46757" y1="49324" x2="46474" y2="47935"/>
                          <a14:foregroundMark x1="24459" y1="52838" x2="17838" y2="56351"/>
                          <a14:foregroundMark x1="17838" y1="56351" x2="19459" y2="63243"/>
                          <a14:foregroundMark x1="19459" y1="63243" x2="26622" y2="63919"/>
                          <a14:foregroundMark x1="26622" y1="63919" x2="29627" y2="61697"/>
                          <a14:foregroundMark x1="32838" y1="59324" x2="37027" y2="53378"/>
                          <a14:foregroundMark x1="37027" y1="53378" x2="30811" y2="50270"/>
                          <a14:foregroundMark x1="28406" y1="51232" x2="24730" y2="52703"/>
                          <a14:backgroundMark x1="46892" y1="42297" x2="53784" y2="44459"/>
                          <a14:backgroundMark x1="53784" y1="44459" x2="47162" y2="42297"/>
                          <a14:backgroundMark x1="53378" y1="44189" x2="55676" y2="42432"/>
                          <a14:backgroundMark x1="57162" y1="44595" x2="57162" y2="45135"/>
                          <a14:backgroundMark x1="56892" y1="45000" x2="57703" y2="48919"/>
                          <a14:backgroundMark x1="54459" y1="60676" x2="54459" y2="60676"/>
                          <a14:backgroundMark x1="54459" y1="60946" x2="55405" y2="53784"/>
                          <a14:backgroundMark x1="55405" y1="53784" x2="54865" y2="60270"/>
                          <a14:backgroundMark x1="54730" y1="60405" x2="54595" y2="60270"/>
                          <a14:backgroundMark x1="54595" y1="61622" x2="54459" y2="60946"/>
                          <a14:backgroundMark x1="54595" y1="60135" x2="54595" y2="60270"/>
                          <a14:backgroundMark x1="55270" y1="54459" x2="58784" y2="53784"/>
                          <a14:backgroundMark x1="56216" y1="53784" x2="55405" y2="54189"/>
                          <a14:backgroundMark x1="56892" y1="48649" x2="57432" y2="48784"/>
                          <a14:backgroundMark x1="53919" y1="62432" x2="54189" y2="60541"/>
                          <a14:backgroundMark x1="55000" y1="61757" x2="55000" y2="59865"/>
                          <a14:backgroundMark x1="54865" y1="60946" x2="55000" y2="60676"/>
                          <a14:backgroundMark x1="54459" y1="60676" x2="54730" y2="61081"/>
                          <a14:backgroundMark x1="50270" y1="56892" x2="43378" y2="55405"/>
                          <a14:backgroundMark x1="48514" y1="55000" x2="48784" y2="54730"/>
                          <a14:backgroundMark x1="48784" y1="54730" x2="48784" y2="54730"/>
                          <a14:backgroundMark x1="48784" y1="54730" x2="49189" y2="55000"/>
                          <a14:backgroundMark x1="49189" y1="55000" x2="49865" y2="56216"/>
                          <a14:backgroundMark x1="44054" y1="52027" x2="45000" y2="50811"/>
                          <a14:backgroundMark x1="45000" y1="50811" x2="45000" y2="50811"/>
                          <a14:backgroundMark x1="43919" y1="51757" x2="46081" y2="49730"/>
                          <a14:backgroundMark x1="45946" y1="49865" x2="45676" y2="50405"/>
                          <a14:backgroundMark x1="45676" y1="50405" x2="46216" y2="49459"/>
                          <a14:backgroundMark x1="46216" y1="49459" x2="46216" y2="49459"/>
                          <a14:backgroundMark x1="28784" y1="50541" x2="30811" y2="50000"/>
                          <a14:backgroundMark x1="32973" y1="59595" x2="30000" y2="620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1356" y="3145571"/>
              <a:ext cx="2004849" cy="2004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0421BC14-B0E8-E5F8-DFDC-85C76F9DEE43}"/>
              </a:ext>
            </a:extLst>
          </p:cNvPr>
          <p:cNvGrpSpPr/>
          <p:nvPr/>
        </p:nvGrpSpPr>
        <p:grpSpPr>
          <a:xfrm>
            <a:off x="7009316" y="2178595"/>
            <a:ext cx="5612687" cy="2004849"/>
            <a:chOff x="6899240" y="1345082"/>
            <a:chExt cx="5612687" cy="2004849"/>
          </a:xfrm>
        </p:grpSpPr>
        <p:sp>
          <p:nvSpPr>
            <p:cNvPr id="61" name="Прямоугольник: скругленные углы 43">
              <a:extLst>
                <a:ext uri="{FF2B5EF4-FFF2-40B4-BE49-F238E27FC236}">
                  <a16:creationId xmlns:a16="http://schemas.microsoft.com/office/drawing/2014/main" id="{1FC30730-0424-81A5-A651-843D6170E42C}"/>
                </a:ext>
              </a:extLst>
            </p:cNvPr>
            <p:cNvSpPr/>
            <p:nvPr/>
          </p:nvSpPr>
          <p:spPr>
            <a:xfrm>
              <a:off x="6899240" y="1477995"/>
              <a:ext cx="5014762" cy="12788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0" i="0" u="none" strike="noStrike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Капелюх, </a:t>
              </a:r>
              <a:r>
                <a:rPr lang="ru-RU" b="0" i="0" u="none" strike="noStrike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шабля</a:t>
              </a:r>
              <a:r>
                <a:rPr lang="ru-RU" b="0" i="0" u="none" strike="noStrike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й </a:t>
              </a:r>
              <a:r>
                <a:rPr lang="ru-RU" b="0" i="0" u="none" strike="noStrike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корабель</a:t>
              </a:r>
              <a:r>
                <a:rPr lang="ru-RU" b="0" i="0" u="none" strike="noStrike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br>
                <a:rPr lang="ru-RU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b="0" i="0" u="none" strike="noStrike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Любить золото і море, </a:t>
              </a:r>
              <a:r>
                <a:rPr lang="ru-RU" b="0" i="0" u="none" strike="noStrike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хто</a:t>
              </a:r>
              <a:r>
                <a:rPr lang="ru-RU" b="0" i="0" u="none" strike="noStrike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b="0" i="0" u="none" strike="noStrike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це</a:t>
              </a:r>
              <a:r>
                <a:rPr lang="ru-RU" b="0" i="0" u="none" strike="noStrike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?</a:t>
              </a:r>
              <a:endParaRPr lang="uk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2" name="Picture 2" descr="Векторы на тему «Ракушки png» — скачивайте бесплатные векторы высокого  качества на Freepik | Freepik">
              <a:extLst>
                <a:ext uri="{FF2B5EF4-FFF2-40B4-BE49-F238E27FC236}">
                  <a16:creationId xmlns:a16="http://schemas.microsoft.com/office/drawing/2014/main" id="{7A166FFE-0F7B-4937-229B-8EF731F192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45405" y1="42568" x2="46282" y2="43069"/>
                          <a14:foregroundMark x1="55387" y1="43074" x2="57432" y2="41081"/>
                          <a14:foregroundMark x1="57432" y1="41081" x2="56911" y2="44595"/>
                          <a14:foregroundMark x1="60201" y1="51287" x2="62432" y2="52973"/>
                          <a14:foregroundMark x1="57202" y1="49021" x2="59730" y2="50931"/>
                          <a14:foregroundMark x1="62432" y1="52973" x2="59095" y2="53235"/>
                          <a14:foregroundMark x1="54525" y1="60242" x2="54459" y2="60676"/>
                          <a14:foregroundMark x1="51631" y1="57565" x2="50234" y2="56029"/>
                          <a14:foregroundMark x1="42867" y1="54972" x2="42162" y2="55000"/>
                          <a14:foregroundMark x1="46217" y1="49991" x2="46757" y2="49324"/>
                          <a14:foregroundMark x1="42162" y1="55000" x2="42746" y2="54278"/>
                          <a14:foregroundMark x1="45647" y1="43875" x2="45270" y2="42027"/>
                          <a14:foregroundMark x1="46368" y1="47416" x2="45953" y2="45378"/>
                          <a14:foregroundMark x1="46757" y1="49324" x2="46474" y2="47935"/>
                          <a14:foregroundMark x1="24459" y1="52838" x2="17838" y2="56351"/>
                          <a14:foregroundMark x1="17838" y1="56351" x2="19459" y2="63243"/>
                          <a14:foregroundMark x1="19459" y1="63243" x2="26622" y2="63919"/>
                          <a14:foregroundMark x1="26622" y1="63919" x2="29627" y2="61697"/>
                          <a14:foregroundMark x1="32838" y1="59324" x2="37027" y2="53378"/>
                          <a14:foregroundMark x1="37027" y1="53378" x2="30811" y2="50270"/>
                          <a14:foregroundMark x1="28406" y1="51232" x2="24730" y2="52703"/>
                          <a14:backgroundMark x1="46892" y1="42297" x2="53784" y2="44459"/>
                          <a14:backgroundMark x1="53784" y1="44459" x2="47162" y2="42297"/>
                          <a14:backgroundMark x1="53378" y1="44189" x2="55676" y2="42432"/>
                          <a14:backgroundMark x1="57162" y1="44595" x2="57162" y2="45135"/>
                          <a14:backgroundMark x1="56892" y1="45000" x2="57703" y2="48919"/>
                          <a14:backgroundMark x1="54459" y1="60676" x2="54459" y2="60676"/>
                          <a14:backgroundMark x1="54459" y1="60946" x2="55405" y2="53784"/>
                          <a14:backgroundMark x1="55405" y1="53784" x2="54865" y2="60270"/>
                          <a14:backgroundMark x1="54730" y1="60405" x2="54595" y2="60270"/>
                          <a14:backgroundMark x1="54595" y1="61622" x2="54459" y2="60946"/>
                          <a14:backgroundMark x1="54595" y1="60135" x2="54595" y2="60270"/>
                          <a14:backgroundMark x1="55270" y1="54459" x2="58784" y2="53784"/>
                          <a14:backgroundMark x1="56216" y1="53784" x2="55405" y2="54189"/>
                          <a14:backgroundMark x1="56892" y1="48649" x2="57432" y2="48784"/>
                          <a14:backgroundMark x1="53919" y1="62432" x2="54189" y2="60541"/>
                          <a14:backgroundMark x1="55000" y1="61757" x2="55000" y2="59865"/>
                          <a14:backgroundMark x1="54865" y1="60946" x2="55000" y2="60676"/>
                          <a14:backgroundMark x1="54459" y1="60676" x2="54730" y2="61081"/>
                          <a14:backgroundMark x1="50270" y1="56892" x2="43378" y2="55405"/>
                          <a14:backgroundMark x1="48514" y1="55000" x2="48784" y2="54730"/>
                          <a14:backgroundMark x1="48784" y1="54730" x2="48784" y2="54730"/>
                          <a14:backgroundMark x1="48784" y1="54730" x2="49189" y2="55000"/>
                          <a14:backgroundMark x1="49189" y1="55000" x2="49865" y2="56216"/>
                          <a14:backgroundMark x1="44054" y1="52027" x2="45000" y2="50811"/>
                          <a14:backgroundMark x1="45000" y1="50811" x2="45000" y2="50811"/>
                          <a14:backgroundMark x1="43919" y1="51757" x2="46081" y2="49730"/>
                          <a14:backgroundMark x1="45946" y1="49865" x2="45676" y2="50405"/>
                          <a14:backgroundMark x1="45676" y1="50405" x2="46216" y2="49459"/>
                          <a14:backgroundMark x1="46216" y1="49459" x2="46216" y2="49459"/>
                          <a14:backgroundMark x1="28784" y1="50541" x2="30811" y2="50000"/>
                          <a14:backgroundMark x1="32973" y1="59595" x2="30000" y2="620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07078" y="1345082"/>
              <a:ext cx="2004849" cy="2004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D16C3426-A09C-158A-148E-73F9740D1C31}"/>
              </a:ext>
            </a:extLst>
          </p:cNvPr>
          <p:cNvGrpSpPr/>
          <p:nvPr/>
        </p:nvGrpSpPr>
        <p:grpSpPr>
          <a:xfrm>
            <a:off x="7023177" y="2153766"/>
            <a:ext cx="5517695" cy="2004849"/>
            <a:chOff x="6934897" y="1306220"/>
            <a:chExt cx="5517695" cy="2004849"/>
          </a:xfrm>
        </p:grpSpPr>
        <p:sp>
          <p:nvSpPr>
            <p:cNvPr id="64" name="Прямоугольник: скругленные углы 50">
              <a:extLst>
                <a:ext uri="{FF2B5EF4-FFF2-40B4-BE49-F238E27FC236}">
                  <a16:creationId xmlns:a16="http://schemas.microsoft.com/office/drawing/2014/main" id="{C2105A6A-9E5D-D29C-E35F-04936E5B66AE}"/>
                </a:ext>
              </a:extLst>
            </p:cNvPr>
            <p:cNvSpPr/>
            <p:nvPr/>
          </p:nvSpPr>
          <p:spPr>
            <a:xfrm>
              <a:off x="6934897" y="1489328"/>
              <a:ext cx="4992351" cy="126766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0" i="0" u="none" strike="noStrike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Там </a:t>
              </a:r>
              <a:r>
                <a:rPr lang="ru-RU" b="0" i="0" u="none" strike="noStrike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корабель</a:t>
              </a:r>
              <a:r>
                <a:rPr lang="ru-RU" b="0" i="0" u="none" strike="noStrike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b="0" i="0" u="none" strike="noStrike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відпочиває</a:t>
              </a:r>
              <a:r>
                <a:rPr lang="ru-RU" b="0" i="0" u="none" strike="noStrike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br>
                <a:rPr lang="ru-RU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b="0" i="0" u="none" strike="noStrike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Вантажі</a:t>
              </a:r>
              <a:r>
                <a:rPr lang="ru-RU" b="0" i="0" u="none" strike="noStrike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b="0" i="0" u="none" strike="noStrike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грузять</a:t>
              </a:r>
              <a:r>
                <a:rPr lang="ru-RU" b="0" i="0" u="none" strike="noStrike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і </a:t>
              </a:r>
              <a:r>
                <a:rPr lang="ru-RU" b="0" i="0" u="none" strike="noStrike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знімають</a:t>
              </a:r>
              <a:r>
                <a:rPr lang="ru-RU" b="0" i="0" u="none" strike="noStrike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5" name="Picture 2" descr="Векторы на тему «Ракушки png» — скачивайте бесплатные векторы высокого  качества на Freepik | Freepik">
              <a:extLst>
                <a:ext uri="{FF2B5EF4-FFF2-40B4-BE49-F238E27FC236}">
                  <a16:creationId xmlns:a16="http://schemas.microsoft.com/office/drawing/2014/main" id="{F50F7FC1-241A-CDA9-80FA-BED38672BD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45405" y1="42568" x2="46282" y2="43069"/>
                          <a14:foregroundMark x1="55387" y1="43074" x2="57432" y2="41081"/>
                          <a14:foregroundMark x1="57432" y1="41081" x2="56911" y2="44595"/>
                          <a14:foregroundMark x1="60201" y1="51287" x2="62432" y2="52973"/>
                          <a14:foregroundMark x1="57202" y1="49021" x2="59730" y2="50931"/>
                          <a14:foregroundMark x1="62432" y1="52973" x2="59095" y2="53235"/>
                          <a14:foregroundMark x1="54525" y1="60242" x2="54459" y2="60676"/>
                          <a14:foregroundMark x1="51631" y1="57565" x2="50234" y2="56029"/>
                          <a14:foregroundMark x1="42867" y1="54972" x2="42162" y2="55000"/>
                          <a14:foregroundMark x1="46217" y1="49991" x2="46757" y2="49324"/>
                          <a14:foregroundMark x1="42162" y1="55000" x2="42746" y2="54278"/>
                          <a14:foregroundMark x1="45647" y1="43875" x2="45270" y2="42027"/>
                          <a14:foregroundMark x1="46368" y1="47416" x2="45953" y2="45378"/>
                          <a14:foregroundMark x1="46757" y1="49324" x2="46474" y2="47935"/>
                          <a14:foregroundMark x1="24459" y1="52838" x2="17838" y2="56351"/>
                          <a14:foregroundMark x1="17838" y1="56351" x2="19459" y2="63243"/>
                          <a14:foregroundMark x1="19459" y1="63243" x2="26622" y2="63919"/>
                          <a14:foregroundMark x1="26622" y1="63919" x2="29627" y2="61697"/>
                          <a14:foregroundMark x1="32838" y1="59324" x2="37027" y2="53378"/>
                          <a14:foregroundMark x1="37027" y1="53378" x2="30811" y2="50270"/>
                          <a14:foregroundMark x1="28406" y1="51232" x2="24730" y2="52703"/>
                          <a14:backgroundMark x1="46892" y1="42297" x2="53784" y2="44459"/>
                          <a14:backgroundMark x1="53784" y1="44459" x2="47162" y2="42297"/>
                          <a14:backgroundMark x1="53378" y1="44189" x2="55676" y2="42432"/>
                          <a14:backgroundMark x1="57162" y1="44595" x2="57162" y2="45135"/>
                          <a14:backgroundMark x1="56892" y1="45000" x2="57703" y2="48919"/>
                          <a14:backgroundMark x1="54459" y1="60676" x2="54459" y2="60676"/>
                          <a14:backgroundMark x1="54459" y1="60946" x2="55405" y2="53784"/>
                          <a14:backgroundMark x1="55405" y1="53784" x2="54865" y2="60270"/>
                          <a14:backgroundMark x1="54730" y1="60405" x2="54595" y2="60270"/>
                          <a14:backgroundMark x1="54595" y1="61622" x2="54459" y2="60946"/>
                          <a14:backgroundMark x1="54595" y1="60135" x2="54595" y2="60270"/>
                          <a14:backgroundMark x1="55270" y1="54459" x2="58784" y2="53784"/>
                          <a14:backgroundMark x1="56216" y1="53784" x2="55405" y2="54189"/>
                          <a14:backgroundMark x1="56892" y1="48649" x2="57432" y2="48784"/>
                          <a14:backgroundMark x1="53919" y1="62432" x2="54189" y2="60541"/>
                          <a14:backgroundMark x1="55000" y1="61757" x2="55000" y2="59865"/>
                          <a14:backgroundMark x1="54865" y1="60946" x2="55000" y2="60676"/>
                          <a14:backgroundMark x1="54459" y1="60676" x2="54730" y2="61081"/>
                          <a14:backgroundMark x1="50270" y1="56892" x2="43378" y2="55405"/>
                          <a14:backgroundMark x1="48514" y1="55000" x2="48784" y2="54730"/>
                          <a14:backgroundMark x1="48784" y1="54730" x2="48784" y2="54730"/>
                          <a14:backgroundMark x1="48784" y1="54730" x2="49189" y2="55000"/>
                          <a14:backgroundMark x1="49189" y1="55000" x2="49865" y2="56216"/>
                          <a14:backgroundMark x1="44054" y1="52027" x2="45000" y2="50811"/>
                          <a14:backgroundMark x1="45000" y1="50811" x2="45000" y2="50811"/>
                          <a14:backgroundMark x1="43919" y1="51757" x2="46081" y2="49730"/>
                          <a14:backgroundMark x1="45946" y1="49865" x2="45676" y2="50405"/>
                          <a14:backgroundMark x1="45676" y1="50405" x2="46216" y2="49459"/>
                          <a14:backgroundMark x1="46216" y1="49459" x2="46216" y2="49459"/>
                          <a14:backgroundMark x1="28784" y1="50541" x2="30811" y2="50000"/>
                          <a14:backgroundMark x1="32973" y1="59595" x2="30000" y2="620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47743" y="1306220"/>
              <a:ext cx="2004849" cy="2004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9DAB78AA-8ACD-BB37-333A-4B01304AFE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297" y="4394171"/>
            <a:ext cx="2220879" cy="216485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72D6306E-6B6D-BE56-7C79-18345E4BA4C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7" t="12036" r="7469" b="13350"/>
          <a:stretch>
            <a:fillRect/>
          </a:stretch>
        </p:blipFill>
        <p:spPr>
          <a:xfrm>
            <a:off x="7568405" y="4993698"/>
            <a:ext cx="1680141" cy="145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05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C73804-E689-4A8D-BE8C-93A499BE60C6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BC45068B-0F8C-476A-AF52-40D6D188853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FBE1DB-1147-4BFA-94BC-A1AFAD08DB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2975</TotalTime>
  <Words>96</Words>
  <Application>Microsoft Office PowerPoint</Application>
  <PresentationFormat>Widescreen</PresentationFormat>
  <Paragraphs>34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Microsoft Office User</cp:lastModifiedBy>
  <cp:revision>13</cp:revision>
  <dcterms:created xsi:type="dcterms:W3CDTF">2025-12-04T22:02:01Z</dcterms:created>
  <dcterms:modified xsi:type="dcterms:W3CDTF">2026-01-29T20:09:31Z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