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F862-0FCA-416C-A80F-6DB876B6A5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CE13-53B1-4A8A-89E6-1E53440E32C0}" type="slidenum">
              <a:rPr lang="en-US" smtClean="0"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вода, дерев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314659" y="342760"/>
            <a:ext cx="9019841" cy="4121066"/>
          </a:xfrm>
          <a:prstGeom prst="roundRect">
            <a:avLst/>
          </a:prstGeom>
          <a:solidFill>
            <a:schemeClr val="lt1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7" y="430338"/>
            <a:ext cx="1229530" cy="122953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99" y="1834377"/>
            <a:ext cx="868258" cy="86825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анан, фрукт, Плантан, Банан Саб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86" y="440169"/>
            <a:ext cx="1199295" cy="121222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11" y="547242"/>
            <a:ext cx="1027138" cy="1027138"/>
          </a:xfrm>
          <a:prstGeom prst="rect">
            <a:avLst/>
          </a:prstGeom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55" y="1891454"/>
            <a:ext cx="1297666" cy="83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52" y="1640961"/>
            <a:ext cx="1248772" cy="124877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56" y="2818121"/>
            <a:ext cx="1199295" cy="119929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2" y="3255994"/>
            <a:ext cx="1578744" cy="70906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77" y="2960308"/>
            <a:ext cx="2040222" cy="13576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73" y="1502537"/>
            <a:ext cx="1331318" cy="133131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, иллюстрация, цвет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44" y="557498"/>
            <a:ext cx="1297666" cy="129766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ведро, Контейнер для отходов, желтый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66" y="3003006"/>
            <a:ext cx="1135583" cy="96205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киви, фрук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31" y="3080923"/>
            <a:ext cx="863045" cy="863045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пирог, еда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51" y="547242"/>
            <a:ext cx="1411233" cy="94403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ножницы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59" y="2889733"/>
            <a:ext cx="1196238" cy="1240228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бувь, башмак, высокие каблуки, Туфл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75" y="1738809"/>
            <a:ext cx="1164632" cy="1030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ультфильм, Графика, графическая вста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87" y="533337"/>
            <a:ext cx="963176" cy="96317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палитра, картина, Красочность, круг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61" y="1670471"/>
            <a:ext cx="1199295" cy="11992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36" y="4444439"/>
            <a:ext cx="2413561" cy="24135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5" y="4444438"/>
            <a:ext cx="2413561" cy="24135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86" y="4444437"/>
            <a:ext cx="2413561" cy="2413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47" y="4444436"/>
            <a:ext cx="2413561" cy="241356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523218" y="5171014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3019794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5433355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7846916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4" y="5225104"/>
            <a:ext cx="1052502" cy="10525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09" y="5190398"/>
            <a:ext cx="1128334" cy="112833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7799707" y="5251161"/>
            <a:ext cx="1287096" cy="1000388"/>
            <a:chOff x="7738380" y="5225104"/>
            <a:chExt cx="1451711" cy="1128334"/>
          </a:xfrm>
        </p:grpSpPr>
        <p:pic>
          <p:nvPicPr>
            <p:cNvPr id="20" name="Рисунок 19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757" y="5225104"/>
              <a:ext cx="1128334" cy="1128334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380" y="5266230"/>
              <a:ext cx="1052502" cy="105250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цветок, желтый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51" y="5306300"/>
            <a:ext cx="914479" cy="914479"/>
          </a:xfrm>
          <a:prstGeom prst="rect">
            <a:avLst/>
          </a:prstGeom>
        </p:spPr>
      </p:pic>
      <p:pic>
        <p:nvPicPr>
          <p:cNvPr id="64" name="Picture 6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9384030" y="2529205"/>
            <a:ext cx="2758440" cy="2758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532 L -0.50612 0.67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9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13503 0.32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0533 0.313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3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13073 0.518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5573 0.67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22474 0.323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1 0.01551 L -0.0194 0.5122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21067 0.681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4766 0.3238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83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20742 0.5032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01732 0.2958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05729 0.5113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1106 0.4965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18567 0.3215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19219 0.6754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3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18906 0.507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26732 0.678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61485 0.6738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42" y="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7E4E49-BD98-4A5A-AC6E-C7136BDF65CD}"/>
</file>

<file path=customXml/itemProps2.xml><?xml version="1.0" encoding="utf-8"?>
<ds:datastoreItem xmlns:ds="http://schemas.openxmlformats.org/officeDocument/2006/customXml" ds:itemID="{F6E61607-357F-4D26-AF9D-7E9503C46A75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E59E6E6-9734-428B-9102-A554D6597E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Анастасія Сомова</cp:lastModifiedBy>
  <cp:revision>3</cp:revision>
  <dcterms:created xsi:type="dcterms:W3CDTF">2024-05-07T12:30:00Z</dcterms:created>
  <dcterms:modified xsi:type="dcterms:W3CDTF">2025-12-23T09:13:48Z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3E6F1AAC5148414F86287CCCF28CB808_12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