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CE169-4DAD-6F47-4EF4-9608CAF59D4C}" v="1" dt="2025-11-12T11:29:1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35104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384030" y="2529205"/>
            <a:ext cx="2758440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50677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1E854B-8CA7-4CFC-80F1-06A9A1C9FC7A}"/>
</file>

<file path=customXml/itemProps2.xml><?xml version="1.0" encoding="utf-8"?>
<ds:datastoreItem xmlns:ds="http://schemas.openxmlformats.org/officeDocument/2006/customXml" ds:itemID="{CE59E6E6-9734-428B-9102-A554D6597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61607-357F-4D26-AF9D-7E9503C46A7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revision>2</cp:revision>
  <dcterms:created xsi:type="dcterms:W3CDTF">2024-05-07T12:30:00Z</dcterms:created>
  <dcterms:modified xsi:type="dcterms:W3CDTF">2025-12-23T09:07:24Z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