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373506-B9DE-9ED4-1A49-1DB27A1EC9B5}" v="2" dt="2025-12-24T22:11:47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428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4373506-B9DE-9ED4-1A49-1DB27A1EC9B5}"/>
    <pc:docChg chg="modSld">
      <pc:chgData name="" userId="" providerId="" clId="Web-{B4373506-B9DE-9ED4-1A49-1DB27A1EC9B5}" dt="2025-12-24T22:11:34.967" v="0" actId="14100"/>
      <pc:docMkLst>
        <pc:docMk/>
      </pc:docMkLst>
      <pc:sldChg chg="modSp">
        <pc:chgData name="" userId="" providerId="" clId="Web-{B4373506-B9DE-9ED4-1A49-1DB27A1EC9B5}" dt="2025-12-24T22:11:34.967" v="0" actId="14100"/>
        <pc:sldMkLst>
          <pc:docMk/>
          <pc:sldMk cId="1707742867" sldId="260"/>
        </pc:sldMkLst>
        <pc:picChg chg="mod">
          <ac:chgData name="" userId="" providerId="" clId="Web-{B4373506-B9DE-9ED4-1A49-1DB27A1EC9B5}" dt="2025-12-24T22:11:34.967" v="0" actId="14100"/>
          <ac:picMkLst>
            <pc:docMk/>
            <pc:sldMk cId="1707742867" sldId="260"/>
            <ac:picMk id="4" creationId="{71660FDD-7252-A399-911B-74EABB35E631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B4373506-B9DE-9ED4-1A49-1DB27A1EC9B5}"/>
    <pc:docChg chg="modSld">
      <pc:chgData name="somovaasya3" userId="S::somovaasya3_gmail.com#ext#@slideedu.onmicrosoft.com::05b36399-d501-4a7b-87fd-615099445ab5" providerId="AD" clId="Web-{B4373506-B9DE-9ED4-1A49-1DB27A1EC9B5}" dt="2025-12-24T22:11:47.655" v="0"/>
      <pc:docMkLst>
        <pc:docMk/>
      </pc:docMkLst>
      <pc:sldChg chg="modSp">
        <pc:chgData name="somovaasya3" userId="S::somovaasya3_gmail.com#ext#@slideedu.onmicrosoft.com::05b36399-d501-4a7b-87fd-615099445ab5" providerId="AD" clId="Web-{B4373506-B9DE-9ED4-1A49-1DB27A1EC9B5}" dt="2025-12-24T22:11:47.655" v="0"/>
        <pc:sldMkLst>
          <pc:docMk/>
          <pc:sldMk cId="1707742867" sldId="260"/>
        </pc:sldMkLst>
        <pc:picChg chg="mod">
          <ac:chgData name="somovaasya3" userId="S::somovaasya3_gmail.com#ext#@slideedu.onmicrosoft.com::05b36399-d501-4a7b-87fd-615099445ab5" providerId="AD" clId="Web-{B4373506-B9DE-9ED4-1A49-1DB27A1EC9B5}" dt="2025-12-24T22:11:47.655" v="0"/>
          <ac:picMkLst>
            <pc:docMk/>
            <pc:sldMk cId="1707742867" sldId="260"/>
            <ac:picMk id="4" creationId="{71660FDD-7252-A399-911B-74EABB35E63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07AEC-F5FC-9F1A-9F71-E22607B8F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1779A4-E3C5-D9C3-607D-363EFE754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AADE1E-0AC8-BDDB-16F3-0B2D84CDD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819959-82DD-DB89-A2AA-A3720AC61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21C40F-F19E-8AFE-CCF0-5BCE57A2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85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F52B6-FEE3-513C-D7AD-34AD9C0A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6F79FE-08AD-4547-4881-58B917DC7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D9037-4836-9157-2A30-57A1AF70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DF8294-4DE0-BEF7-1CB9-07387C1FE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2D5B34-FC1B-889A-0043-04A52ADA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733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3443DA2-4FB6-1440-8695-D67E08B6F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CE590C-580A-CE03-7102-896952544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3545E0-D163-694F-C324-27228F02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F72C2-B957-FD7D-C0C7-4B2E708C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2BBE45-3E05-535A-80B4-F9E5CE17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032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A0F43-DB27-9732-F71B-2287604D9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9898FD-18CF-AC22-D97E-1C8F7DDDF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E98E4D-1222-40B8-8C2F-77BAFCDE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88B76-F4E2-E18D-C35A-62355C33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513CD7-8BAD-5573-AA27-173901A4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642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F7C76-79F2-57BD-22A2-F72BF589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9054B-07BF-9DB4-019D-398DD5725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248535-095D-5A8B-DD09-A3DC0B8B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07FB06-7550-522C-4FF8-EA6DCC87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4FC4CB-A853-558B-6126-318D7879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893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07DC7-B181-B95D-E1DA-EEF0872C0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9C9109-9129-BDB4-72BB-B95131CA0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27F196-1CD3-3786-8D60-170EDDA20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FBCDA1-569B-5A00-E135-5104B6F58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67A13C-A53B-4D57-28C8-666E7B76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B73D90-31F8-1DEF-47BE-9997666C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861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82027-DFF7-B644-1C5E-629775A0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63B4D4-60DF-811E-1E00-E815AD4E6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64019-65B6-4C91-2ADE-580E718DD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B48FC1-86FB-EF7E-317D-6119A63051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80FB999-5CC9-54E6-9F81-BDE66F4B8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83A78B-BF13-211A-BC0A-2A8A15DC4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4AEF09-F4C1-204B-8AE9-3DC76536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D5FBBC-2613-833C-2970-2BEB134D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573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AD5FF-9B92-4688-303E-0A338C868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D45D40-0441-3DFA-44B3-D989C1EA7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C0D033-3EB8-A4E5-9FF9-B3660848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1DCC65-D938-54ED-C8CC-A326B2A2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951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39F55E-BC55-26F8-4A2B-63E550E8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B109F3-DB87-18D9-781D-32DBDD0F9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1B3A31-420D-D8F1-97D9-F69DB3AF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058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E722A-16EF-D9F8-0C08-8FB6CCD1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14A68-0E03-3EEF-9ACA-39A0A5AF8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900428-48F4-971D-FC72-5363C7F6C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77779B-6806-63F2-A638-07A513C0C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1273CF-A297-B6F7-4783-C0806E61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542C2D-FDA5-5C98-131D-EC07E99DA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741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1FBE6-0D11-CD1C-9D1E-D6C57B44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D078A9-9FBB-0BEA-3752-E269E04FEB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31DA-4DF4-C6A5-C222-6B4F5A6A3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E8BEB1-734C-E359-0B30-9982D5619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454F4F-E421-0B25-862C-49F39919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24E7A9-77E5-DB1C-45F5-72232E94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726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0B161-1D17-35EA-38C6-06BC16FB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A6C238-7E2B-E2C5-1F30-A7E9652D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19DAB-A346-3402-BC20-A74624CEBD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439F8-0338-4218-8EB5-1806B8B7276A}" type="datetimeFigureOut">
              <a:rPr lang="uk-UA" smtClean="0"/>
              <a:t>24.12.2025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04FBE-811A-0850-37A9-4C66FFB31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A3F2FC-5F04-2752-E010-644E48256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8C33F-0BBA-4BE7-8D94-DFD83D6D52F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956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microsoft.com/office/2007/relationships/hdphoto" Target="../media/hdphoto14.wdp"/><Relationship Id="rId21" Type="http://schemas.microsoft.com/office/2007/relationships/hdphoto" Target="../media/hdphoto8.wdp"/><Relationship Id="rId34" Type="http://schemas.openxmlformats.org/officeDocument/2006/relationships/image" Target="../media/image20.png"/><Relationship Id="rId42" Type="http://schemas.microsoft.com/office/2007/relationships/hdphoto" Target="../media/hdphoto15.wdp"/><Relationship Id="rId47" Type="http://schemas.microsoft.com/office/2007/relationships/hdphoto" Target="../media/hdphoto16.wdp"/><Relationship Id="rId50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6" Type="http://schemas.openxmlformats.org/officeDocument/2006/relationships/image" Target="../media/image10.png"/><Relationship Id="rId29" Type="http://schemas.microsoft.com/office/2007/relationships/hdphoto" Target="../media/hdphoto12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32" Type="http://schemas.microsoft.com/office/2007/relationships/hdphoto" Target="../media/hdphoto13.wdp"/><Relationship Id="rId37" Type="http://schemas.openxmlformats.org/officeDocument/2006/relationships/image" Target="../media/image23.png"/><Relationship Id="rId40" Type="http://schemas.openxmlformats.org/officeDocument/2006/relationships/image" Target="../media/image25.jpe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6.png"/><Relationship Id="rId36" Type="http://schemas.openxmlformats.org/officeDocument/2006/relationships/image" Target="../media/image22.png"/><Relationship Id="rId49" Type="http://schemas.microsoft.com/office/2007/relationships/hdphoto" Target="../media/hdphoto17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31" Type="http://schemas.openxmlformats.org/officeDocument/2006/relationships/image" Target="../media/image18.png"/><Relationship Id="rId44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1.wdp"/><Relationship Id="rId30" Type="http://schemas.openxmlformats.org/officeDocument/2006/relationships/image" Target="../media/image17.png"/><Relationship Id="rId35" Type="http://schemas.openxmlformats.org/officeDocument/2006/relationships/image" Target="../media/image21.jpeg"/><Relationship Id="rId43" Type="http://schemas.openxmlformats.org/officeDocument/2006/relationships/image" Target="../media/image27.jpeg"/><Relationship Id="rId48" Type="http://schemas.openxmlformats.org/officeDocument/2006/relationships/image" Target="../media/image31.png"/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9.jpeg"/><Relationship Id="rId38" Type="http://schemas.openxmlformats.org/officeDocument/2006/relationships/image" Target="../media/image24.png"/><Relationship Id="rId46" Type="http://schemas.openxmlformats.org/officeDocument/2006/relationships/image" Target="../media/image30.png"/><Relationship Id="rId20" Type="http://schemas.openxmlformats.org/officeDocument/2006/relationships/image" Target="../media/image12.png"/><Relationship Id="rId41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2ECD60-E236-E570-B404-48E357F58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95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B67FB-C57E-CCA6-94CD-B880CDE38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36" y="3312370"/>
            <a:ext cx="3877599" cy="3877599"/>
          </a:xfrm>
          <a:prstGeom prst="rect">
            <a:avLst/>
          </a:prstGeom>
          <a:effectLst>
            <a:outerShdw blurRad="50800" dist="38100" dir="15900000" sx="104000" sy="104000" algn="tl" rotWithShape="0">
              <a:prstClr val="black">
                <a:alpha val="45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660FDD-7252-A399-911B-74EABB35E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557" y="3789293"/>
            <a:ext cx="2697126" cy="269712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14F994C-B781-70C9-EEBD-BFDBC64B2E55}"/>
              </a:ext>
            </a:extLst>
          </p:cNvPr>
          <p:cNvGrpSpPr/>
          <p:nvPr/>
        </p:nvGrpSpPr>
        <p:grpSpPr>
          <a:xfrm>
            <a:off x="3375273" y="168318"/>
            <a:ext cx="1394090" cy="1394090"/>
            <a:chOff x="2981814" y="792699"/>
            <a:chExt cx="1954530" cy="195453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089C9163-47A9-EEE4-0F89-A78511A51F55}"/>
                </a:ext>
              </a:extLst>
            </p:cNvPr>
            <p:cNvSpPr/>
            <p:nvPr/>
          </p:nvSpPr>
          <p:spPr>
            <a:xfrm>
              <a:off x="2981814" y="792699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" name="Picture 2" descr="Chocolate PNG Clipart Image​ | Gallery Yopriceville - High-Quality Free  Images and Transparent PNG Clipart">
              <a:extLst>
                <a:ext uri="{FF2B5EF4-FFF2-40B4-BE49-F238E27FC236}">
                  <a16:creationId xmlns:a16="http://schemas.microsoft.com/office/drawing/2014/main" id="{861E428E-CBF5-E34E-E4BE-FB988470C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820" y="1139005"/>
              <a:ext cx="998517" cy="1297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C780132-4AFF-B57E-4D01-1EA306290658}"/>
              </a:ext>
            </a:extLst>
          </p:cNvPr>
          <p:cNvGrpSpPr/>
          <p:nvPr/>
        </p:nvGrpSpPr>
        <p:grpSpPr>
          <a:xfrm>
            <a:off x="196245" y="192598"/>
            <a:ext cx="1394090" cy="1345530"/>
            <a:chOff x="7057518" y="3407648"/>
            <a:chExt cx="1954530" cy="1954530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84CEC02-4B25-C936-297E-0BD55EE9A6F6}"/>
                </a:ext>
              </a:extLst>
            </p:cNvPr>
            <p:cNvSpPr/>
            <p:nvPr/>
          </p:nvSpPr>
          <p:spPr>
            <a:xfrm>
              <a:off x="7057518" y="3407648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3051B37-2F2B-9980-E071-3357A73FB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1377" y="3658240"/>
              <a:ext cx="1392573" cy="1453346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FDC3997-4758-DC89-7AE0-B76B34CEFC4A}"/>
              </a:ext>
            </a:extLst>
          </p:cNvPr>
          <p:cNvGrpSpPr/>
          <p:nvPr/>
        </p:nvGrpSpPr>
        <p:grpSpPr>
          <a:xfrm>
            <a:off x="1799933" y="204313"/>
            <a:ext cx="1394090" cy="1394090"/>
            <a:chOff x="2981814" y="819671"/>
            <a:chExt cx="1954530" cy="1954530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2875EDC5-ED8F-CDFC-54AB-866466EF3CA1}"/>
                </a:ext>
              </a:extLst>
            </p:cNvPr>
            <p:cNvSpPr/>
            <p:nvPr/>
          </p:nvSpPr>
          <p:spPr>
            <a:xfrm>
              <a:off x="2981814" y="819671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030BA62-0A4C-7519-95CE-B40B0F6E4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242" y="977315"/>
              <a:ext cx="1497013" cy="1497013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3640D4A-95E4-60ED-4F70-E5EF5458CDD7}"/>
              </a:ext>
            </a:extLst>
          </p:cNvPr>
          <p:cNvGrpSpPr/>
          <p:nvPr/>
        </p:nvGrpSpPr>
        <p:grpSpPr>
          <a:xfrm>
            <a:off x="6524689" y="204313"/>
            <a:ext cx="1394090" cy="1391758"/>
            <a:chOff x="8311642" y="4104279"/>
            <a:chExt cx="1954530" cy="195453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D34577C5-8CA0-3638-D672-BE79C5EA317F}"/>
                </a:ext>
              </a:extLst>
            </p:cNvPr>
            <p:cNvSpPr/>
            <p:nvPr/>
          </p:nvSpPr>
          <p:spPr>
            <a:xfrm>
              <a:off x="8311642" y="4104279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9" name="Picture 2" descr="Ананас картинка для детей">
              <a:extLst>
                <a:ext uri="{FF2B5EF4-FFF2-40B4-BE49-F238E27FC236}">
                  <a16:creationId xmlns:a16="http://schemas.microsoft.com/office/drawing/2014/main" id="{AB6522A2-A79B-1AC7-1624-B6EFE722B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107" y="4470992"/>
              <a:ext cx="995518" cy="1221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0A1E39D-7DB6-580D-40BF-1C987BD4E7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73" y="3096018"/>
            <a:ext cx="994123" cy="162321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47B190F-4983-D12A-ADE5-D298C8A1986D}"/>
              </a:ext>
            </a:extLst>
          </p:cNvPr>
          <p:cNvGrpSpPr/>
          <p:nvPr/>
        </p:nvGrpSpPr>
        <p:grpSpPr>
          <a:xfrm>
            <a:off x="8099397" y="183584"/>
            <a:ext cx="1394090" cy="1394090"/>
            <a:chOff x="6746459" y="3496036"/>
            <a:chExt cx="1954530" cy="195453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D1EA2C68-211A-D859-5F07-332ED1FFB708}"/>
                </a:ext>
              </a:extLst>
            </p:cNvPr>
            <p:cNvSpPr/>
            <p:nvPr/>
          </p:nvSpPr>
          <p:spPr>
            <a:xfrm>
              <a:off x="6746459" y="3496036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FCD8E0E-9C34-693B-EDC2-577C7C4D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973" y="3791714"/>
              <a:ext cx="1238732" cy="1238732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7F88364-792A-32B6-84B0-21DD26240201}"/>
              </a:ext>
            </a:extLst>
          </p:cNvPr>
          <p:cNvGrpSpPr/>
          <p:nvPr/>
        </p:nvGrpSpPr>
        <p:grpSpPr>
          <a:xfrm>
            <a:off x="2678227" y="1610591"/>
            <a:ext cx="1394090" cy="1394090"/>
            <a:chOff x="6295011" y="2985820"/>
            <a:chExt cx="1954530" cy="195453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26B8446C-F9F7-8E9B-010A-34E15CF13D3A}"/>
                </a:ext>
              </a:extLst>
            </p:cNvPr>
            <p:cNvSpPr/>
            <p:nvPr/>
          </p:nvSpPr>
          <p:spPr>
            <a:xfrm>
              <a:off x="6295011" y="2985820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921C8F3-6CA8-D5F1-D56D-F1D0A2F5A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711" y="3573578"/>
              <a:ext cx="1311638" cy="1027118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B9C8EAB-4707-C138-8AC3-985A38C91656}"/>
              </a:ext>
            </a:extLst>
          </p:cNvPr>
          <p:cNvGrpSpPr/>
          <p:nvPr/>
        </p:nvGrpSpPr>
        <p:grpSpPr>
          <a:xfrm>
            <a:off x="4247551" y="1634871"/>
            <a:ext cx="1394090" cy="1394090"/>
            <a:chOff x="6080466" y="2821967"/>
            <a:chExt cx="1954530" cy="1954530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0A0B1262-1735-16BE-76DB-94E71B3EB090}"/>
                </a:ext>
              </a:extLst>
            </p:cNvPr>
            <p:cNvSpPr/>
            <p:nvPr/>
          </p:nvSpPr>
          <p:spPr>
            <a:xfrm>
              <a:off x="6080466" y="2821967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0" name="Picture 4" descr="Пнг Лесной орех 29 фото">
              <a:extLst>
                <a:ext uri="{FF2B5EF4-FFF2-40B4-BE49-F238E27FC236}">
                  <a16:creationId xmlns:a16="http://schemas.microsoft.com/office/drawing/2014/main" id="{33568CE1-8C17-4BE2-2D60-CB343B2E7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203" y="3088987"/>
              <a:ext cx="1169539" cy="1385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62D32D2B-2CBB-7879-EF0B-9E58572A77B7}"/>
              </a:ext>
            </a:extLst>
          </p:cNvPr>
          <p:cNvGrpSpPr/>
          <p:nvPr/>
        </p:nvGrpSpPr>
        <p:grpSpPr>
          <a:xfrm>
            <a:off x="5812186" y="1645213"/>
            <a:ext cx="1425006" cy="1425006"/>
            <a:chOff x="7398882" y="2661369"/>
            <a:chExt cx="1954530" cy="1954530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39250975-553C-AF0E-4CD1-F957BA2FC6D8}"/>
                </a:ext>
              </a:extLst>
            </p:cNvPr>
            <p:cNvSpPr/>
            <p:nvPr/>
          </p:nvSpPr>
          <p:spPr>
            <a:xfrm>
              <a:off x="7398882" y="2661369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36" name="Picture 6" descr="Векторы на тему «Мармелад png» — скачивайте бесплатные векторы высокого  качества на Freepik | Freepik">
              <a:extLst>
                <a:ext uri="{FF2B5EF4-FFF2-40B4-BE49-F238E27FC236}">
                  <a16:creationId xmlns:a16="http://schemas.microsoft.com/office/drawing/2014/main" id="{5AE15BFB-491D-4F2C-2404-4EC258F9FB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3" r="10372"/>
            <a:stretch/>
          </p:blipFill>
          <p:spPr bwMode="auto">
            <a:xfrm>
              <a:off x="7634345" y="3033272"/>
              <a:ext cx="1463216" cy="116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108C2F8-BBDC-729C-03B1-4B359BB2EF8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0435" y="2704804"/>
            <a:ext cx="2506597" cy="250659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93ABAB61-C1B5-97C2-3365-18D066F613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61" b="89844" l="7422" r="92480">
                        <a14:foregroundMark x1="9473" y1="52832" x2="8930" y2="54720"/>
                        <a14:foregroundMark x1="9470" y1="56105" x2="9191" y2="56630"/>
                        <a14:foregroundMark x1="10742" y1="53711" x2="10742" y2="53418"/>
                        <a14:foregroundMark x1="89355" y1="51270" x2="92480" y2="57617"/>
                        <a14:foregroundMark x1="92480" y1="57617" x2="88965" y2="51465"/>
                        <a14:backgroundMark x1="8105" y1="55957" x2="7617" y2="60449"/>
                        <a14:backgroundMark x1="8594" y1="56641" x2="8984" y2="56543"/>
                        <a14:backgroundMark x1="8984" y1="56543" x2="8105" y2="58496"/>
                        <a14:backgroundMark x1="8008" y1="55176" x2="8691" y2="564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5351" y="2676052"/>
            <a:ext cx="2671639" cy="267163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0273783-289A-2526-A506-CF8638A9D8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129" b="89941" l="9961" r="89941">
                        <a14:foregroundMark x1="61035" y1="10059" x2="60938" y2="10254"/>
                        <a14:foregroundMark x1="64355" y1="7129" x2="64258" y2="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0340" y="2873407"/>
            <a:ext cx="2203498" cy="220349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D1D50C20-D515-03DA-C09D-9D8BFFC64C3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2299" y="2358948"/>
            <a:ext cx="2988743" cy="298874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2AE3631-AB2A-9D96-5F41-EA1C99E37B8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7" y="297711"/>
            <a:ext cx="1069834" cy="1116522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9FF53666-6FF7-7FC3-87C9-80A39E2E9B85}"/>
              </a:ext>
            </a:extLst>
          </p:cNvPr>
          <p:cNvGrpSpPr/>
          <p:nvPr/>
        </p:nvGrpSpPr>
        <p:grpSpPr>
          <a:xfrm>
            <a:off x="4965058" y="213520"/>
            <a:ext cx="1393759" cy="1393759"/>
            <a:chOff x="7648503" y="3278005"/>
            <a:chExt cx="1954530" cy="1954530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65EFBF20-E770-ECD8-1695-28910E55706E}"/>
                </a:ext>
              </a:extLst>
            </p:cNvPr>
            <p:cNvSpPr/>
            <p:nvPr/>
          </p:nvSpPr>
          <p:spPr>
            <a:xfrm>
              <a:off x="7648503" y="3278005"/>
              <a:ext cx="1954530" cy="1954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78" name="Picture 4" descr="Абрикос ПНГ на Прозрачном Фоне • Скачать PNG Абрикос">
              <a:extLst>
                <a:ext uri="{FF2B5EF4-FFF2-40B4-BE49-F238E27FC236}">
                  <a16:creationId xmlns:a16="http://schemas.microsoft.com/office/drawing/2014/main" id="{1688EA8F-6CCF-7C59-1E24-D9D9A19A8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0788" y="3803655"/>
              <a:ext cx="1467237" cy="972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9" name="Picture 2" descr="Chocolate PNG Clipart Image​ | Gallery Yopriceville - High-Quality Free  Images and Transparent PNG Clipart">
            <a:extLst>
              <a:ext uri="{FF2B5EF4-FFF2-40B4-BE49-F238E27FC236}">
                <a16:creationId xmlns:a16="http://schemas.microsoft.com/office/drawing/2014/main" id="{2386A013-E81C-D8F6-C305-66CEC8B36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01" y="391613"/>
            <a:ext cx="806282" cy="104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7F1BFC69-9B4B-15BD-8298-837ACE42A0C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41" y="245695"/>
            <a:ext cx="1316713" cy="1316713"/>
          </a:xfrm>
          <a:prstGeom prst="rect">
            <a:avLst/>
          </a:prstGeom>
        </p:spPr>
      </p:pic>
      <p:pic>
        <p:nvPicPr>
          <p:cNvPr id="81" name="Picture 2" descr="Ананас картинка для детей">
            <a:extLst>
              <a:ext uri="{FF2B5EF4-FFF2-40B4-BE49-F238E27FC236}">
                <a16:creationId xmlns:a16="http://schemas.microsoft.com/office/drawing/2014/main" id="{9477E3AC-67B1-CA07-39FB-558AB547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296" y="406343"/>
            <a:ext cx="797466" cy="97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496EC14B-02F6-A595-950F-40B1B5CFE77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71" y="312873"/>
            <a:ext cx="1046751" cy="104675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B23B42B-57A1-5EE5-2D8D-DBD070CC67A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95" y="2001267"/>
            <a:ext cx="1008453" cy="7897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778B5DE3-7215-407C-7EB9-C6D818F9103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0340" y="3014771"/>
            <a:ext cx="2261663" cy="2261663"/>
          </a:xfrm>
          <a:prstGeom prst="rect">
            <a:avLst/>
          </a:prstGeom>
        </p:spPr>
      </p:pic>
      <p:pic>
        <p:nvPicPr>
          <p:cNvPr id="85" name="Picture 4" descr="Пнг Лесной орех 29 фото">
            <a:extLst>
              <a:ext uri="{FF2B5EF4-FFF2-40B4-BE49-F238E27FC236}">
                <a16:creationId xmlns:a16="http://schemas.microsoft.com/office/drawing/2014/main" id="{2232B727-8CF7-81B4-7E83-55A165C2E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20" y="1821784"/>
            <a:ext cx="873461" cy="103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CA934C0C-3D19-CF37-5DDA-1526FC8E3DF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6978" y="3158757"/>
            <a:ext cx="1960320" cy="1960320"/>
          </a:xfrm>
          <a:prstGeom prst="rect">
            <a:avLst/>
          </a:prstGeom>
        </p:spPr>
      </p:pic>
      <p:pic>
        <p:nvPicPr>
          <p:cNvPr id="87" name="Picture 4" descr="Абрикос ПНГ на Прозрачном Фоне • Скачать PNG Абрикос">
            <a:extLst>
              <a:ext uri="{FF2B5EF4-FFF2-40B4-BE49-F238E27FC236}">
                <a16:creationId xmlns:a16="http://schemas.microsoft.com/office/drawing/2014/main" id="{BFB762DE-65F7-AED0-0620-1F66F737C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89" y="519684"/>
            <a:ext cx="1143720" cy="75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Векторы на тему «Мармелад png» — скачивайте бесплатные векторы высокого  качества на Freepik | Freepik">
            <a:extLst>
              <a:ext uri="{FF2B5EF4-FFF2-40B4-BE49-F238E27FC236}">
                <a16:creationId xmlns:a16="http://schemas.microsoft.com/office/drawing/2014/main" id="{36CB70DE-A98F-6063-49AF-76F51E41A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10372"/>
          <a:stretch/>
        </p:blipFill>
        <p:spPr bwMode="auto">
          <a:xfrm>
            <a:off x="5988616" y="1946130"/>
            <a:ext cx="1057280" cy="8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38256F7-6827-7C79-370A-5D443D78455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9" y="5813130"/>
            <a:ext cx="1275358" cy="12106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3BDC8C-9ACB-5A66-9698-B03D217B76C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8232" y="2902744"/>
            <a:ext cx="2242728" cy="22427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481DA2-7B31-2923-B372-C359E3CFD5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0340" y="2812389"/>
            <a:ext cx="2203498" cy="220349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3B8DB2EE-FAA3-DC64-A851-06AF4460D96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40" y="236742"/>
            <a:ext cx="664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4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36D9C4-1B2C-4243-B523-80471D065B6B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66DD5D4F-6CF9-48F7-8199-DB4D17DE1C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ABB4EE-56EC-4DCF-9B98-163D8122F3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11</cp:revision>
  <dcterms:created xsi:type="dcterms:W3CDTF">2025-12-04T21:04:13Z</dcterms:created>
  <dcterms:modified xsi:type="dcterms:W3CDTF">2025-12-24T22:11:48Z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